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6"/>
  </p:notesMasterIdLst>
  <p:sldIdLst>
    <p:sldId id="256" r:id="rId2"/>
    <p:sldId id="297" r:id="rId3"/>
    <p:sldId id="296" r:id="rId4"/>
    <p:sldId id="282" r:id="rId5"/>
    <p:sldId id="259" r:id="rId6"/>
    <p:sldId id="292" r:id="rId7"/>
    <p:sldId id="290" r:id="rId8"/>
    <p:sldId id="260" r:id="rId9"/>
    <p:sldId id="291" r:id="rId10"/>
    <p:sldId id="293" r:id="rId11"/>
    <p:sldId id="261" r:id="rId12"/>
    <p:sldId id="269" r:id="rId13"/>
    <p:sldId id="295" r:id="rId14"/>
    <p:sldId id="294" r:id="rId15"/>
  </p:sldIdLst>
  <p:sldSz cx="9144000" cy="5143500" type="screen16x9"/>
  <p:notesSz cx="6858000" cy="9144000"/>
  <p:embeddedFontLst>
    <p:embeddedFont>
      <p:font typeface="Libre Franklin" pitchFamily="2" charset="77"/>
      <p:regular r:id="rId17"/>
      <p:bold r:id="rId18"/>
      <p:italic r:id="rId19"/>
      <p:boldItalic r:id="rId20"/>
    </p:embeddedFont>
    <p:embeddedFont>
      <p:font typeface="Libre Franklin Light" pitchFamily="2" charset="77"/>
      <p:regular r:id="rId21"/>
      <p:italic r:id="rId22"/>
    </p:embeddedFont>
    <p:embeddedFont>
      <p:font typeface="Oswald" pitchFamily="2" charset="77"/>
      <p:regular r:id="rId23"/>
      <p:bold r:id="rId24"/>
    </p:embeddedFont>
    <p:embeddedFont>
      <p:font typeface="Oswald Light" panose="020F0302020204030204" pitchFamily="34" charset="0"/>
      <p:regular r:id="rId25"/>
    </p:embeddedFont>
    <p:embeddedFont>
      <p:font typeface="Oswald Medium" panose="020F0502020204030204" pitchFamily="34" charset="0"/>
      <p:regular r:id="rId26"/>
    </p:embeddedFont>
    <p:embeddedFont>
      <p:font typeface="Oswald Regular" pitchFamily="2" charset="77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43ED59-20C7-4FDF-8DCA-8A14D1AA1C8C}" name="Microsoft Office User" initials="MOU" userId="Microsoft Office Use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F063"/>
    <a:srgbClr val="CDCCCC"/>
    <a:srgbClr val="7A9F00"/>
    <a:srgbClr val="007A3B"/>
    <a:srgbClr val="007A9F"/>
    <a:srgbClr val="97C00E"/>
    <a:srgbClr val="013752"/>
    <a:srgbClr val="797979"/>
    <a:srgbClr val="8FADBD"/>
    <a:srgbClr val="446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 snapToGrid="0">
      <p:cViewPr varScale="1">
        <p:scale>
          <a:sx n="172" d="100"/>
          <a:sy n="172" d="100"/>
        </p:scale>
        <p:origin x="232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576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97C00E"/>
                </a:solidFill>
                <a:latin typeface="Oswald" pitchFamily="2" charset="0"/>
              </a:rPr>
              <a:t>/</a:t>
            </a:r>
            <a:r>
              <a:rPr lang="en-US" dirty="0">
                <a:latin typeface="Oswald" pitchFamily="2" charset="0"/>
              </a:rPr>
              <a:t> </a:t>
            </a:r>
            <a:r>
              <a:rPr lang="en-US" dirty="0">
                <a:solidFill>
                  <a:srgbClr val="797979"/>
                </a:solidFill>
                <a:latin typeface="Oswald" pitchFamily="2" charset="0"/>
              </a:rPr>
              <a:t>Evolution</a:t>
            </a:r>
          </a:p>
        </c:rich>
      </c:tx>
      <c:layout>
        <c:manualLayout>
          <c:xMode val="edge"/>
          <c:yMode val="edge"/>
          <c:x val="1.7609805748197222E-2"/>
          <c:y val="1.13852026431599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97C00E"/>
            </a:solidFill>
            <a:ln>
              <a:noFill/>
            </a:ln>
            <a:effectLst/>
          </c:spPr>
          <c:cat>
            <c:strRef>
              <c:f>Feuil1!$A$2:$A$6</c:f>
              <c:strCache>
                <c:ptCount val="5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10</c:v>
                </c:pt>
                <c:pt idx="1">
                  <c:v>12</c:v>
                </c:pt>
                <c:pt idx="2">
                  <c:v>20</c:v>
                </c:pt>
                <c:pt idx="3">
                  <c:v>40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AE-4A2C-9CF2-8F71EA94A718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002D45"/>
            </a:solidFill>
            <a:ln>
              <a:noFill/>
            </a:ln>
            <a:effectLst/>
          </c:spPr>
          <c:cat>
            <c:strRef>
              <c:f>Feuil1!$A$2:$A$6</c:f>
              <c:strCache>
                <c:ptCount val="5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</c:strCache>
            </c:strRef>
          </c:cat>
          <c:val>
            <c:numRef>
              <c:f>Feuil1!$C$2:$C$6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AE-4A2C-9CF2-8F71EA94A7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5994272"/>
        <c:axId val="1355999680"/>
      </c:areaChart>
      <c:catAx>
        <c:axId val="1355994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446D82"/>
                </a:solidFill>
                <a:latin typeface="Oswald Light" pitchFamily="2" charset="0"/>
                <a:ea typeface="+mn-ea"/>
                <a:cs typeface="+mn-cs"/>
              </a:defRPr>
            </a:pPr>
            <a:endParaRPr lang="fr-FR"/>
          </a:p>
        </c:txPr>
        <c:crossAx val="1355999680"/>
        <c:crosses val="autoZero"/>
        <c:auto val="1"/>
        <c:lblAlgn val="r"/>
        <c:lblOffset val="100"/>
        <c:noMultiLvlLbl val="0"/>
      </c:catAx>
      <c:valAx>
        <c:axId val="1355999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797979"/>
                </a:solidFill>
                <a:latin typeface="Libre Franklin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3559942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swald Light" pitchFamily="2" charset="0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173157344682759"/>
          <c:y val="0.34194029850746266"/>
          <c:w val="0.56459042609237942"/>
          <c:h val="0.65805970149253734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7A9F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D2E-4F24-A097-2F09072F0E0A}"/>
              </c:ext>
            </c:extLst>
          </c:dPt>
          <c:dPt>
            <c:idx val="1"/>
            <c:bubble3D val="0"/>
            <c:spPr>
              <a:solidFill>
                <a:srgbClr val="CDCC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D2E-4F24-A097-2F09072F0E0A}"/>
              </c:ext>
            </c:extLst>
          </c:dPt>
          <c:dPt>
            <c:idx val="2"/>
            <c:bubble3D val="0"/>
            <c:spPr>
              <a:solidFill>
                <a:srgbClr val="D0F06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D2E-4F24-A097-2F09072F0E0A}"/>
              </c:ext>
            </c:extLst>
          </c:dPt>
          <c:dPt>
            <c:idx val="3"/>
            <c:bubble3D val="0"/>
            <c:spPr>
              <a:solidFill>
                <a:srgbClr val="97C00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D2E-4F24-A097-2F09072F0E0A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2E-4F24-A097-2F09072F0E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173157344682759"/>
          <c:y val="0.34194029850746266"/>
          <c:w val="0.56459042609237942"/>
          <c:h val="0.65805970149253734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1375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CD-4AB8-BE14-D3CF9F5D8AF4}"/>
              </c:ext>
            </c:extLst>
          </c:dPt>
          <c:dPt>
            <c:idx val="1"/>
            <c:bubble3D val="0"/>
            <c:spPr>
              <a:solidFill>
                <a:srgbClr val="187AA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CD-4AB8-BE14-D3CF9F5D8AF4}"/>
              </c:ext>
            </c:extLst>
          </c:dPt>
          <c:dPt>
            <c:idx val="2"/>
            <c:bubble3D val="0"/>
            <c:spPr>
              <a:solidFill>
                <a:srgbClr val="446D8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5CD-4AB8-BE14-D3CF9F5D8AF4}"/>
              </c:ext>
            </c:extLst>
          </c:dPt>
          <c:dPt>
            <c:idx val="3"/>
            <c:bubble3D val="0"/>
            <c:spPr>
              <a:solidFill>
                <a:srgbClr val="8FADB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5CD-4AB8-BE14-D3CF9F5D8AF4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5CD-4AB8-BE14-D3CF9F5D8A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eb6bf75d8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eb6bf75d8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9c716ff8a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9c716ff8a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ad7b7384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ad7b7384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ad7b7384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ad7b7384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1160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eb6bf75d8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eb6bf75d8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0143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eb6bf75d8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eb6bf75d8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0631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6eb6bf75d8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6eb6bf75d8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9673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9c716ff8a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9c716ff8a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9c716ff8a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9c716ff8a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585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9c716ff8a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9c716ff8a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4785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9c716ff8a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9c716ff8a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9c716ff8a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9c716ff8a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0773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9c716ff8a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9c716ff8a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4199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e de titre">
  <p:cSld name="1_Diapositive de titre">
    <p:bg>
      <p:bgPr>
        <a:solidFill>
          <a:srgbClr val="00365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140441" y="2061803"/>
            <a:ext cx="7331100" cy="144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Oswald"/>
              <a:buNone/>
              <a:defRPr sz="60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7" name="Google Shape;17;p2"/>
          <p:cNvSpPr/>
          <p:nvPr/>
        </p:nvSpPr>
        <p:spPr>
          <a:xfrm>
            <a:off x="691325" y="2061803"/>
            <a:ext cx="103258" cy="1443028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24" y="562159"/>
            <a:ext cx="4333895" cy="6279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userDrawn="1">
  <p:cSld name="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;p4">
            <a:extLst>
              <a:ext uri="{FF2B5EF4-FFF2-40B4-BE49-F238E27FC236}">
                <a16:creationId xmlns:a16="http://schemas.microsoft.com/office/drawing/2014/main" id="{1D491A7E-47A8-834A-875A-3F73DA4EF39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+mj-lt"/>
            </a:endParaRPr>
          </a:p>
        </p:txBody>
      </p:sp>
      <p:sp>
        <p:nvSpPr>
          <p:cNvPr id="5" name="Google Shape;24;p4">
            <a:extLst>
              <a:ext uri="{FF2B5EF4-FFF2-40B4-BE49-F238E27FC236}">
                <a16:creationId xmlns:a16="http://schemas.microsoft.com/office/drawing/2014/main" id="{A167B4F7-9545-7C42-87F8-5513D712917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22337" y="414541"/>
            <a:ext cx="7631400" cy="19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 b="1" cap="none">
                <a:solidFill>
                  <a:schemeClr val="lt1"/>
                </a:solidFill>
                <a:latin typeface="+mj-lt"/>
                <a:ea typeface="Oswald Medium" pitchFamily="2" charset="0"/>
                <a:cs typeface="Oswald Medium" pitchFamily="2" charset="0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fr-FR" dirty="0"/>
              <a:t>Plan</a:t>
            </a:r>
            <a:endParaRPr dirty="0"/>
          </a:p>
        </p:txBody>
      </p:sp>
      <p:sp>
        <p:nvSpPr>
          <p:cNvPr id="6" name="Google Shape;25;p4">
            <a:extLst>
              <a:ext uri="{FF2B5EF4-FFF2-40B4-BE49-F238E27FC236}">
                <a16:creationId xmlns:a16="http://schemas.microsoft.com/office/drawing/2014/main" id="{FFAE4EE1-3D3B-B848-A1AA-F6516BD0952D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722312" y="2334608"/>
            <a:ext cx="51012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25475" lvl="0" indent="-396875" algn="l" rtl="0">
              <a:spcBef>
                <a:spcPts val="750"/>
              </a:spcBef>
              <a:spcAft>
                <a:spcPts val="0"/>
              </a:spcAft>
              <a:buClr>
                <a:srgbClr val="D0F063"/>
              </a:buClr>
              <a:buSzPct val="100000"/>
              <a:buFont typeface="+mj-lt"/>
              <a:buAutoNum type="arabicPeriod"/>
              <a:tabLst/>
              <a:defRPr sz="320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lvl="1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swald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swald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Oswald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Oswald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700"/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600"/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r>
              <a:rPr lang="fr-FR" dirty="0"/>
              <a:t>Elément 1</a:t>
            </a:r>
          </a:p>
          <a:p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-tête de section 1">
  <p:cSld name="1_En-tête de section_1">
    <p:bg>
      <p:bgPr>
        <a:solidFill>
          <a:srgbClr val="97C00E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+mj-lt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37" y="1376075"/>
            <a:ext cx="7631400" cy="19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 b="1" cap="none">
                <a:solidFill>
                  <a:schemeClr val="lt1"/>
                </a:solidFill>
                <a:latin typeface="+mj-lt"/>
                <a:ea typeface="Oswald Medium" pitchFamily="2" charset="0"/>
                <a:cs typeface="Oswald Medium" pitchFamily="2" charset="0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2" y="3278841"/>
            <a:ext cx="51012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 rtl="0">
              <a:spcBef>
                <a:spcPts val="750"/>
              </a:spcBef>
              <a:spcAft>
                <a:spcPts val="0"/>
              </a:spcAft>
              <a:buClr>
                <a:srgbClr val="003652"/>
              </a:buClr>
              <a:buSzPts val="1600"/>
              <a:buFont typeface="Oswald"/>
              <a:buNone/>
              <a:defRPr sz="3200">
                <a:solidFill>
                  <a:srgbClr val="D0F06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lvl="1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swald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swald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Oswald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Oswald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700"/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600"/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504" y="4373848"/>
            <a:ext cx="2348630" cy="3401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-tête de section" type="secHead">
  <p:cSld name="SECTION_HEADER">
    <p:bg>
      <p:bgPr>
        <a:solidFill>
          <a:schemeClr val="tx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3;p4"/>
          <p:cNvSpPr/>
          <p:nvPr userDrawn="1"/>
        </p:nvSpPr>
        <p:spPr>
          <a:xfrm>
            <a:off x="125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23888" y="1141385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 i="0">
                <a:solidFill>
                  <a:schemeClr val="bg1"/>
                </a:solidFill>
                <a:latin typeface="Oswald Light" pitchFamily="2" charset="0"/>
                <a:ea typeface="Oswald Light" pitchFamily="2" charset="0"/>
                <a:cs typeface="Oswald Light" pitchFamily="2" charset="0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23888" y="3370390"/>
            <a:ext cx="5616892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9E2FF"/>
              </a:buClr>
              <a:buSzPts val="1600"/>
              <a:buFont typeface="Oswald"/>
              <a:buNone/>
              <a:tabLst/>
              <a:defRPr lang="fr-FR" sz="2000" b="0" smtClean="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914400" lvl="1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swald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swald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Oswald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Oswald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7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rtl="0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6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504" y="4373848"/>
            <a:ext cx="2348630" cy="3401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647700" y="283975"/>
            <a:ext cx="67044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3300" b="1" i="0">
                <a:latin typeface="+mj-lt"/>
                <a:ea typeface="Oswald Medium" pitchFamily="2" charset="0"/>
                <a:cs typeface="Oswald Medium" pitchFamily="2" charset="0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 hasCustomPrompt="1"/>
          </p:nvPr>
        </p:nvSpPr>
        <p:spPr>
          <a:xfrm>
            <a:off x="628650" y="1369219"/>
            <a:ext cx="7886700" cy="32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100" b="0" i="0">
                <a:solidFill>
                  <a:schemeClr val="dk1"/>
                </a:solidFill>
                <a:latin typeface="+mn-lt"/>
                <a:ea typeface="Oswald"/>
                <a:cs typeface="Oswald"/>
                <a:sym typeface="Oswald"/>
              </a:defRPr>
            </a:lvl1pPr>
            <a:lvl2pPr marL="88265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Courier New" panose="02070309020205020404" pitchFamily="49" charset="0"/>
              <a:buChar char="o"/>
              <a:defRPr sz="1400" b="0" i="0">
                <a:solidFill>
                  <a:schemeClr val="tx1"/>
                </a:solidFill>
                <a:latin typeface="Libre Franklin Light" panose="00000400000000000000" pitchFamily="2" charset="0"/>
                <a:ea typeface="Libre Franklin Light" panose="00000400000000000000" pitchFamily="2" charset="0"/>
                <a:cs typeface="Libre Franklin Light" panose="00000400000000000000" pitchFamily="2" charset="0"/>
                <a:sym typeface="Oswald"/>
              </a:defRPr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bg2"/>
              </a:buClr>
              <a:buSzPct val="60000"/>
              <a:buFont typeface="Courier New" panose="02070309020205020404" pitchFamily="49" charset="0"/>
              <a:buChar char="o"/>
              <a:defRPr sz="1200" b="0" i="0" baseline="0">
                <a:solidFill>
                  <a:schemeClr val="bg1">
                    <a:lumMod val="50000"/>
                  </a:schemeClr>
                </a:solidFill>
                <a:latin typeface="Libre Franklin Light" panose="00000400000000000000" pitchFamily="2" charset="0"/>
                <a:ea typeface="Libre Franklin Light" panose="00000400000000000000" pitchFamily="2" charset="0"/>
                <a:cs typeface="Libre Franklin Light" panose="00000400000000000000" pitchFamily="2" charset="0"/>
                <a:sym typeface="Oswald"/>
              </a:defRPr>
            </a:lvl3pPr>
            <a:lvl4pPr marL="1530350" lvl="3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350" b="0" i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1993900" lvl="4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350" b="0" i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lvl="5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Oswald Regular"/>
              <a:buChar char="•"/>
              <a:defRPr sz="13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marL="3200400" lvl="6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Oswald Regular"/>
              <a:buChar char="•"/>
              <a:defRPr sz="13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marL="3657600" lvl="7" indent="-273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Oswald Regular"/>
              <a:buChar char="•"/>
              <a:defRPr sz="13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marL="411480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Oswald Regular"/>
              <a:buChar char="•"/>
              <a:defRPr sz="135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rPr lang="fr-FR" dirty="0"/>
              <a:t>Texte à saisir</a:t>
            </a:r>
          </a:p>
          <a:p>
            <a:pPr lvl="1"/>
            <a:r>
              <a:rPr lang="fr-FR" dirty="0"/>
              <a:t>Sous-niveau</a:t>
            </a:r>
          </a:p>
          <a:p>
            <a:pPr lvl="2"/>
            <a:r>
              <a:rPr lang="fr-FR" dirty="0"/>
              <a:t>Deuxième  sous-niveau</a:t>
            </a:r>
          </a:p>
        </p:txBody>
      </p:sp>
      <p:sp>
        <p:nvSpPr>
          <p:cNvPr id="34" name="Google Shape;34;p6"/>
          <p:cNvSpPr/>
          <p:nvPr/>
        </p:nvSpPr>
        <p:spPr>
          <a:xfrm>
            <a:off x="462050" y="483625"/>
            <a:ext cx="97800" cy="594900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  <a:defRPr sz="3300" b="1" i="0">
                <a:solidFill>
                  <a:srgbClr val="01375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00" i="0">
                <a:solidFill>
                  <a:schemeClr val="bg1">
                    <a:lumMod val="50000"/>
                  </a:schemeClr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 i="0">
                <a:solidFill>
                  <a:schemeClr val="dk1"/>
                </a:solidFill>
              </a:defRPr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500" i="0">
                <a:solidFill>
                  <a:schemeClr val="dk1"/>
                </a:solidFill>
              </a:defRPr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350" i="0">
                <a:solidFill>
                  <a:schemeClr val="dk1"/>
                </a:solidFill>
              </a:defRPr>
            </a:lvl4pPr>
            <a:lvl5pPr marL="2286000" lvl="4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350" i="0">
                <a:solidFill>
                  <a:schemeClr val="dk1"/>
                </a:solidFill>
              </a:defRPr>
            </a:lvl5pPr>
            <a:lvl6pPr marL="2743200" lvl="5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273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 dirty="0"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00" i="0">
                <a:solidFill>
                  <a:schemeClr val="bg1">
                    <a:lumMod val="50000"/>
                  </a:schemeClr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 i="0">
                <a:solidFill>
                  <a:schemeClr val="dk1"/>
                </a:solidFill>
              </a:defRPr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500" i="0">
                <a:solidFill>
                  <a:schemeClr val="dk1"/>
                </a:solidFill>
              </a:defRPr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350" i="0">
                <a:solidFill>
                  <a:schemeClr val="dk1"/>
                </a:solidFill>
              </a:defRPr>
            </a:lvl4pPr>
            <a:lvl5pPr marL="2286000" lvl="4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350" i="0">
                <a:solidFill>
                  <a:schemeClr val="dk1"/>
                </a:solidFill>
              </a:defRPr>
            </a:lvl5pPr>
            <a:lvl6pPr marL="2743200" lvl="5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273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  <a:defRPr sz="3300" b="1" i="0">
                <a:solidFill>
                  <a:srgbClr val="01375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750"/>
              </a:spcBef>
              <a:spcAft>
                <a:spcPts val="0"/>
              </a:spcAft>
              <a:buSzPts val="1600"/>
              <a:buFont typeface="Oswald"/>
              <a:buNone/>
              <a:defRPr sz="1800" b="1">
                <a:solidFill>
                  <a:srgbClr val="013752"/>
                </a:solidFill>
              </a:defRPr>
            </a:lvl1pPr>
            <a:lvl2pPr marL="914400" lvl="1" indent="-228600" rtl="0">
              <a:spcBef>
                <a:spcPts val="375"/>
              </a:spcBef>
              <a:spcAft>
                <a:spcPts val="0"/>
              </a:spcAft>
              <a:buSzPts val="1400"/>
              <a:buFont typeface="Oswald"/>
              <a:buNone/>
              <a:defRPr sz="1500" b="1"/>
            </a:lvl2pPr>
            <a:lvl3pPr marL="1371600" lvl="2" indent="-228600" rtl="0">
              <a:spcBef>
                <a:spcPts val="375"/>
              </a:spcBef>
              <a:spcAft>
                <a:spcPts val="0"/>
              </a:spcAft>
              <a:buSzPts val="1200"/>
              <a:buFont typeface="Oswald"/>
              <a:buNone/>
              <a:defRPr sz="1350" b="1"/>
            </a:lvl3pPr>
            <a:lvl4pPr marL="1828800" lvl="3" indent="-228600" rtl="0">
              <a:spcBef>
                <a:spcPts val="375"/>
              </a:spcBef>
              <a:spcAft>
                <a:spcPts val="0"/>
              </a:spcAft>
              <a:buSzPts val="1100"/>
              <a:buFont typeface="Oswald"/>
              <a:buNone/>
              <a:defRPr sz="1200" b="1"/>
            </a:lvl4pPr>
            <a:lvl5pPr marL="2286000" lvl="4" indent="-228600" rtl="0">
              <a:spcBef>
                <a:spcPts val="375"/>
              </a:spcBef>
              <a:spcAft>
                <a:spcPts val="0"/>
              </a:spcAft>
              <a:buSzPts val="1000"/>
              <a:buFont typeface="Oswald"/>
              <a:buNone/>
              <a:defRPr sz="1200" b="1"/>
            </a:lvl5pPr>
            <a:lvl6pPr marL="2743200" lvl="5" indent="-228600" rtl="0">
              <a:spcBef>
                <a:spcPts val="375"/>
              </a:spcBef>
              <a:spcAft>
                <a:spcPts val="0"/>
              </a:spcAft>
              <a:buSzPts val="900"/>
              <a:buFont typeface="Calibri"/>
              <a:buNone/>
              <a:defRPr sz="1200" b="1"/>
            </a:lvl6pPr>
            <a:lvl7pPr marL="3200400" lvl="6" indent="-228600" rtl="0">
              <a:spcBef>
                <a:spcPts val="375"/>
              </a:spcBef>
              <a:spcAft>
                <a:spcPts val="0"/>
              </a:spcAft>
              <a:buSzPts val="800"/>
              <a:buFont typeface="Calibri"/>
              <a:buNone/>
              <a:defRPr sz="1200" b="1"/>
            </a:lvl7pPr>
            <a:lvl8pPr marL="3657600" lvl="7" indent="-228600" rtl="0">
              <a:spcBef>
                <a:spcPts val="375"/>
              </a:spcBef>
              <a:spcAft>
                <a:spcPts val="0"/>
              </a:spcAft>
              <a:buSzPts val="700"/>
              <a:buFont typeface="Calibri"/>
              <a:buNone/>
              <a:defRPr sz="1200" b="1"/>
            </a:lvl8pPr>
            <a:lvl9pPr marL="4114800" lvl="8" indent="-228600" rtl="0">
              <a:spcBef>
                <a:spcPts val="375"/>
              </a:spcBef>
              <a:spcAft>
                <a:spcPts val="0"/>
              </a:spcAft>
              <a:buSzPts val="600"/>
              <a:buFont typeface="Calibri"/>
              <a:buNone/>
              <a:defRPr sz="1200" b="1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00" i="0">
                <a:solidFill>
                  <a:srgbClr val="013752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 i="0">
                <a:solidFill>
                  <a:schemeClr val="dk1"/>
                </a:solidFill>
              </a:defRPr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500" i="0">
                <a:solidFill>
                  <a:schemeClr val="dk1"/>
                </a:solidFill>
              </a:defRPr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350" i="0">
                <a:solidFill>
                  <a:schemeClr val="dk1"/>
                </a:solidFill>
              </a:defRPr>
            </a:lvl4pPr>
            <a:lvl5pPr marL="2286000" lvl="4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350" i="0">
                <a:solidFill>
                  <a:schemeClr val="dk1"/>
                </a:solidFill>
              </a:defRPr>
            </a:lvl5pPr>
            <a:lvl6pPr marL="2743200" lvl="5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273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750"/>
              </a:spcBef>
              <a:spcAft>
                <a:spcPts val="0"/>
              </a:spcAft>
              <a:buSzPts val="1600"/>
              <a:buFont typeface="Oswald"/>
              <a:buNone/>
              <a:defRPr sz="1800" b="1">
                <a:solidFill>
                  <a:srgbClr val="013752"/>
                </a:solidFill>
              </a:defRPr>
            </a:lvl1pPr>
            <a:lvl2pPr marL="914400" lvl="1" indent="-228600" rtl="0">
              <a:spcBef>
                <a:spcPts val="375"/>
              </a:spcBef>
              <a:spcAft>
                <a:spcPts val="0"/>
              </a:spcAft>
              <a:buSzPts val="1400"/>
              <a:buFont typeface="Oswald"/>
              <a:buNone/>
              <a:defRPr sz="1500" b="1"/>
            </a:lvl2pPr>
            <a:lvl3pPr marL="1371600" lvl="2" indent="-228600" rtl="0">
              <a:spcBef>
                <a:spcPts val="375"/>
              </a:spcBef>
              <a:spcAft>
                <a:spcPts val="0"/>
              </a:spcAft>
              <a:buSzPts val="1200"/>
              <a:buFont typeface="Oswald"/>
              <a:buNone/>
              <a:defRPr sz="1350" b="1"/>
            </a:lvl3pPr>
            <a:lvl4pPr marL="1828800" lvl="3" indent="-228600" rtl="0">
              <a:spcBef>
                <a:spcPts val="375"/>
              </a:spcBef>
              <a:spcAft>
                <a:spcPts val="0"/>
              </a:spcAft>
              <a:buSzPts val="1100"/>
              <a:buFont typeface="Oswald"/>
              <a:buNone/>
              <a:defRPr sz="1200" b="1"/>
            </a:lvl4pPr>
            <a:lvl5pPr marL="2286000" lvl="4" indent="-228600" rtl="0">
              <a:spcBef>
                <a:spcPts val="375"/>
              </a:spcBef>
              <a:spcAft>
                <a:spcPts val="0"/>
              </a:spcAft>
              <a:buSzPts val="1000"/>
              <a:buFont typeface="Oswald"/>
              <a:buNone/>
              <a:defRPr sz="1200" b="1"/>
            </a:lvl5pPr>
            <a:lvl6pPr marL="2743200" lvl="5" indent="-228600" rtl="0">
              <a:spcBef>
                <a:spcPts val="375"/>
              </a:spcBef>
              <a:spcAft>
                <a:spcPts val="0"/>
              </a:spcAft>
              <a:buSzPts val="900"/>
              <a:buFont typeface="Calibri"/>
              <a:buNone/>
              <a:defRPr sz="1200" b="1"/>
            </a:lvl6pPr>
            <a:lvl7pPr marL="3200400" lvl="6" indent="-228600" rtl="0">
              <a:spcBef>
                <a:spcPts val="375"/>
              </a:spcBef>
              <a:spcAft>
                <a:spcPts val="0"/>
              </a:spcAft>
              <a:buSzPts val="800"/>
              <a:buFont typeface="Calibri"/>
              <a:buNone/>
              <a:defRPr sz="1200" b="1"/>
            </a:lvl7pPr>
            <a:lvl8pPr marL="3657600" lvl="7" indent="-228600" rtl="0">
              <a:spcBef>
                <a:spcPts val="375"/>
              </a:spcBef>
              <a:spcAft>
                <a:spcPts val="0"/>
              </a:spcAft>
              <a:buSzPts val="700"/>
              <a:buFont typeface="Calibri"/>
              <a:buNone/>
              <a:defRPr sz="1200" b="1"/>
            </a:lvl8pPr>
            <a:lvl9pPr marL="4114800" lvl="8" indent="-228600" rtl="0">
              <a:spcBef>
                <a:spcPts val="375"/>
              </a:spcBef>
              <a:spcAft>
                <a:spcPts val="0"/>
              </a:spcAft>
              <a:buSzPts val="600"/>
              <a:buFont typeface="Calibri"/>
              <a:buNone/>
              <a:defRPr sz="1200" b="1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00" i="0">
                <a:solidFill>
                  <a:srgbClr val="013752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 i="0">
                <a:solidFill>
                  <a:schemeClr val="dk1"/>
                </a:solidFill>
              </a:defRPr>
            </a:lvl2pPr>
            <a:lvl3pPr marL="137160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500" i="0">
                <a:solidFill>
                  <a:schemeClr val="dk1"/>
                </a:solidFill>
              </a:defRPr>
            </a:lvl3pPr>
            <a:lvl4pPr marL="182880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350" i="0">
                <a:solidFill>
                  <a:schemeClr val="dk1"/>
                </a:solidFill>
              </a:defRPr>
            </a:lvl4pPr>
            <a:lvl5pPr marL="2286000" lvl="4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350" i="0">
                <a:solidFill>
                  <a:schemeClr val="dk1"/>
                </a:solidFill>
              </a:defRPr>
            </a:lvl5pPr>
            <a:lvl6pPr marL="2743200" lvl="5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273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Libre Franklin"/>
              <a:buChar char="•"/>
              <a:def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750"/>
              </a:spcBef>
              <a:spcAft>
                <a:spcPts val="0"/>
              </a:spcAft>
              <a:buSzPts val="1600"/>
              <a:buChar char="•"/>
              <a:defRPr sz="2400">
                <a:solidFill>
                  <a:srgbClr val="013752"/>
                </a:solidFill>
              </a:defRPr>
            </a:lvl1pPr>
            <a:lvl2pPr marL="914400" lvl="1" indent="-317500" rtl="0"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2100"/>
            </a:lvl2pPr>
            <a:lvl3pPr marL="1371600" lvl="2" indent="-304800" rtl="0">
              <a:spcBef>
                <a:spcPts val="375"/>
              </a:spcBef>
              <a:spcAft>
                <a:spcPts val="0"/>
              </a:spcAft>
              <a:buSzPts val="1200"/>
              <a:buChar char="•"/>
              <a:defRPr sz="1800"/>
            </a:lvl3pPr>
            <a:lvl4pPr marL="1828800" lvl="3" indent="-298450" rtl="0">
              <a:spcBef>
                <a:spcPts val="375"/>
              </a:spcBef>
              <a:spcAft>
                <a:spcPts val="0"/>
              </a:spcAft>
              <a:buSzPts val="1100"/>
              <a:buChar char="•"/>
              <a:defRPr sz="1500"/>
            </a:lvl4pPr>
            <a:lvl5pPr marL="2286000" lvl="4" indent="-292100" rtl="0">
              <a:spcBef>
                <a:spcPts val="375"/>
              </a:spcBef>
              <a:spcAft>
                <a:spcPts val="0"/>
              </a:spcAft>
              <a:buSzPts val="1000"/>
              <a:buChar char="•"/>
              <a:defRPr sz="1500"/>
            </a:lvl5pPr>
            <a:lvl6pPr marL="2743200" lvl="5" indent="-285750" rtl="0">
              <a:spcBef>
                <a:spcPts val="375"/>
              </a:spcBef>
              <a:spcAft>
                <a:spcPts val="0"/>
              </a:spcAft>
              <a:buSzPts val="900"/>
              <a:buChar char="•"/>
              <a:defRPr sz="1500"/>
            </a:lvl6pPr>
            <a:lvl7pPr marL="3200400" lvl="6" indent="-279400" rtl="0">
              <a:spcBef>
                <a:spcPts val="375"/>
              </a:spcBef>
              <a:spcAft>
                <a:spcPts val="0"/>
              </a:spcAft>
              <a:buSzPts val="800"/>
              <a:buChar char="•"/>
              <a:defRPr sz="1500"/>
            </a:lvl7pPr>
            <a:lvl8pPr marL="3657600" lvl="7" indent="-273050" rtl="0">
              <a:spcBef>
                <a:spcPts val="375"/>
              </a:spcBef>
              <a:spcAft>
                <a:spcPts val="0"/>
              </a:spcAft>
              <a:buSzPts val="700"/>
              <a:buChar char="•"/>
              <a:defRPr sz="1500"/>
            </a:lvl8pPr>
            <a:lvl9pPr marL="4114800" lvl="8" indent="-266700" rtl="0">
              <a:spcBef>
                <a:spcPts val="375"/>
              </a:spcBef>
              <a:spcAft>
                <a:spcPts val="0"/>
              </a:spcAft>
              <a:buSzPts val="600"/>
              <a:buChar char="•"/>
              <a:defRPr sz="1500"/>
            </a:lvl9pPr>
          </a:lstStyle>
          <a:p>
            <a:endParaRPr dirty="0"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750"/>
              </a:spcBef>
              <a:spcAft>
                <a:spcPts val="0"/>
              </a:spcAft>
              <a:buSzPts val="1600"/>
              <a:buFont typeface="Oswald"/>
              <a:buNone/>
              <a:defRPr sz="1200">
                <a:solidFill>
                  <a:srgbClr val="013752"/>
                </a:solidFill>
              </a:defRPr>
            </a:lvl1pPr>
            <a:lvl2pPr marL="914400" lvl="1" indent="-228600" rtl="0">
              <a:spcBef>
                <a:spcPts val="375"/>
              </a:spcBef>
              <a:spcAft>
                <a:spcPts val="0"/>
              </a:spcAft>
              <a:buSzPts val="1400"/>
              <a:buFont typeface="Oswald"/>
              <a:buNone/>
              <a:defRPr sz="1050"/>
            </a:lvl2pPr>
            <a:lvl3pPr marL="1371600" lvl="2" indent="-228600" rtl="0">
              <a:spcBef>
                <a:spcPts val="375"/>
              </a:spcBef>
              <a:spcAft>
                <a:spcPts val="0"/>
              </a:spcAft>
              <a:buSzPts val="1200"/>
              <a:buFont typeface="Oswald"/>
              <a:buNone/>
              <a:defRPr sz="900"/>
            </a:lvl3pPr>
            <a:lvl4pPr marL="1828800" lvl="3" indent="-228600" rtl="0">
              <a:spcBef>
                <a:spcPts val="375"/>
              </a:spcBef>
              <a:spcAft>
                <a:spcPts val="0"/>
              </a:spcAft>
              <a:buSzPts val="1100"/>
              <a:buFont typeface="Oswald"/>
              <a:buNone/>
              <a:defRPr sz="750"/>
            </a:lvl4pPr>
            <a:lvl5pPr marL="2286000" lvl="4" indent="-228600" rtl="0">
              <a:spcBef>
                <a:spcPts val="375"/>
              </a:spcBef>
              <a:spcAft>
                <a:spcPts val="0"/>
              </a:spcAft>
              <a:buSzPts val="1000"/>
              <a:buFont typeface="Oswald"/>
              <a:buNone/>
              <a:defRPr sz="750"/>
            </a:lvl5pPr>
            <a:lvl6pPr marL="2743200" lvl="5" indent="-228600" rtl="0">
              <a:spcBef>
                <a:spcPts val="375"/>
              </a:spcBef>
              <a:spcAft>
                <a:spcPts val="0"/>
              </a:spcAft>
              <a:buSzPts val="900"/>
              <a:buFont typeface="Calibri"/>
              <a:buNone/>
              <a:defRPr sz="750"/>
            </a:lvl6pPr>
            <a:lvl7pPr marL="3200400" lvl="6" indent="-228600" rtl="0">
              <a:spcBef>
                <a:spcPts val="375"/>
              </a:spcBef>
              <a:spcAft>
                <a:spcPts val="0"/>
              </a:spcAft>
              <a:buSzPts val="800"/>
              <a:buFont typeface="Calibri"/>
              <a:buNone/>
              <a:defRPr sz="750"/>
            </a:lvl7pPr>
            <a:lvl8pPr marL="3657600" lvl="7" indent="-228600" rtl="0">
              <a:spcBef>
                <a:spcPts val="375"/>
              </a:spcBef>
              <a:spcAft>
                <a:spcPts val="0"/>
              </a:spcAft>
              <a:buSzPts val="700"/>
              <a:buFont typeface="Calibri"/>
              <a:buNone/>
              <a:defRPr sz="750"/>
            </a:lvl8pPr>
            <a:lvl9pPr marL="4114800" lvl="8" indent="-228600" rtl="0">
              <a:spcBef>
                <a:spcPts val="375"/>
              </a:spcBef>
              <a:spcAft>
                <a:spcPts val="0"/>
              </a:spcAft>
              <a:buSzPts val="600"/>
              <a:buFont typeface="Calibri"/>
              <a:buNone/>
              <a:defRPr sz="7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750"/>
              </a:spcBef>
              <a:spcAft>
                <a:spcPts val="0"/>
              </a:spcAft>
              <a:buSzPts val="1600"/>
              <a:buFont typeface="Oswald"/>
              <a:buNone/>
              <a:defRPr sz="1200"/>
            </a:lvl1pPr>
            <a:lvl2pPr marL="914400" lvl="1" indent="-228600" rtl="0">
              <a:spcBef>
                <a:spcPts val="375"/>
              </a:spcBef>
              <a:spcAft>
                <a:spcPts val="0"/>
              </a:spcAft>
              <a:buSzPts val="1400"/>
              <a:buFont typeface="Oswald"/>
              <a:buNone/>
              <a:defRPr sz="1050"/>
            </a:lvl2pPr>
            <a:lvl3pPr marL="1371600" lvl="2" indent="-228600" rtl="0">
              <a:spcBef>
                <a:spcPts val="375"/>
              </a:spcBef>
              <a:spcAft>
                <a:spcPts val="0"/>
              </a:spcAft>
              <a:buSzPts val="1200"/>
              <a:buFont typeface="Oswald"/>
              <a:buNone/>
              <a:defRPr sz="900"/>
            </a:lvl3pPr>
            <a:lvl4pPr marL="1828800" lvl="3" indent="-228600" rtl="0">
              <a:spcBef>
                <a:spcPts val="375"/>
              </a:spcBef>
              <a:spcAft>
                <a:spcPts val="0"/>
              </a:spcAft>
              <a:buSzPts val="1100"/>
              <a:buFont typeface="Oswald"/>
              <a:buNone/>
              <a:defRPr sz="750"/>
            </a:lvl4pPr>
            <a:lvl5pPr marL="2286000" lvl="4" indent="-228600" rtl="0">
              <a:spcBef>
                <a:spcPts val="375"/>
              </a:spcBef>
              <a:spcAft>
                <a:spcPts val="0"/>
              </a:spcAft>
              <a:buSzPts val="1000"/>
              <a:buFont typeface="Oswald"/>
              <a:buNone/>
              <a:defRPr sz="750"/>
            </a:lvl5pPr>
            <a:lvl6pPr marL="2743200" lvl="5" indent="-228600" rtl="0">
              <a:spcBef>
                <a:spcPts val="375"/>
              </a:spcBef>
              <a:spcAft>
                <a:spcPts val="0"/>
              </a:spcAft>
              <a:buSzPts val="900"/>
              <a:buFont typeface="Calibri"/>
              <a:buNone/>
              <a:defRPr sz="750"/>
            </a:lvl6pPr>
            <a:lvl7pPr marL="3200400" lvl="6" indent="-228600" rtl="0">
              <a:spcBef>
                <a:spcPts val="375"/>
              </a:spcBef>
              <a:spcAft>
                <a:spcPts val="0"/>
              </a:spcAft>
              <a:buSzPts val="800"/>
              <a:buFont typeface="Calibri"/>
              <a:buNone/>
              <a:defRPr sz="750"/>
            </a:lvl7pPr>
            <a:lvl8pPr marL="3657600" lvl="7" indent="-228600" rtl="0">
              <a:spcBef>
                <a:spcPts val="375"/>
              </a:spcBef>
              <a:spcAft>
                <a:spcPts val="0"/>
              </a:spcAft>
              <a:buSzPts val="700"/>
              <a:buFont typeface="Calibri"/>
              <a:buNone/>
              <a:defRPr sz="750"/>
            </a:lvl8pPr>
            <a:lvl9pPr marL="4114800" lvl="8" indent="-228600" rtl="0">
              <a:spcBef>
                <a:spcPts val="375"/>
              </a:spcBef>
              <a:spcAft>
                <a:spcPts val="0"/>
              </a:spcAft>
              <a:buSzPts val="600"/>
              <a:buFont typeface="Calibri"/>
              <a:buNone/>
              <a:defRPr sz="7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652"/>
              </a:buClr>
              <a:buSzPts val="1400"/>
              <a:buFont typeface="Oswald"/>
              <a:buNone/>
              <a:defRPr sz="3300" b="1" i="0" u="none" strike="noStrike" cap="none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Char char="•"/>
              <a:defRPr sz="160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"/>
              <a:buChar char="•"/>
              <a:defRPr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bre Franklin"/>
              <a:buChar char="•"/>
              <a:defRPr sz="120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•"/>
              <a:defRPr sz="110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ibre Franklin"/>
              <a:buChar char="•"/>
              <a:defRPr sz="100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Libre Franklin Thin"/>
              <a:buChar char="•"/>
              <a:defRPr sz="90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6pPr>
            <a:lvl7pPr marL="3200400" marR="0" lvl="6" indent="-2794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Font typeface="Libre Franklin Thin"/>
              <a:buChar char="•"/>
              <a:defRPr sz="80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7pPr>
            <a:lvl8pPr marL="3657600" marR="0" lvl="7" indent="-273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00"/>
              <a:buFont typeface="Libre Franklin Thin"/>
              <a:buChar char="•"/>
              <a:defRPr sz="70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8pPr>
            <a:lvl9pPr marL="4114800" marR="0" lvl="8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600"/>
              <a:buFont typeface="Libre Franklin Thin"/>
              <a:buChar char="•"/>
              <a:defRPr sz="60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457200" y="4599353"/>
            <a:ext cx="8229600" cy="446400"/>
          </a:xfrm>
          <a:prstGeom prst="rect">
            <a:avLst/>
          </a:prstGeom>
          <a:solidFill>
            <a:srgbClr val="00365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4363157" y="4700497"/>
            <a:ext cx="663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‹N°›</a:t>
            </a:fld>
            <a:endParaRPr sz="800" b="0" i="0" u="none" strike="noStrike" cap="non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8018010" y="4719549"/>
            <a:ext cx="148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 dirty="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2025</a:t>
            </a:r>
            <a:endParaRPr sz="900" i="0" u="none" strike="noStrike" cap="none" dirty="0">
              <a:solidFill>
                <a:schemeClr val="lt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1" y="4735064"/>
            <a:ext cx="1289912" cy="186896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8" r:id="rId8"/>
    <p:sldLayoutId id="2147483659" r:id="rId9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laticon.com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Libre+Franklin?preview.text_type=cust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fonts.google.com/specimen/Oswald?preview.text_type=cust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ctrTitle"/>
          </p:nvPr>
        </p:nvSpPr>
        <p:spPr>
          <a:xfrm>
            <a:off x="1041366" y="1852938"/>
            <a:ext cx="7331100" cy="20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>
                <a:latin typeface="Oswald Medium" pitchFamily="2" charset="0"/>
              </a:rPr>
              <a:t>Titre présentation</a:t>
            </a:r>
            <a:endParaRPr b="0" dirty="0">
              <a:latin typeface="Oswald Medium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0" dirty="0">
                <a:solidFill>
                  <a:srgbClr val="446D82"/>
                </a:solidFill>
              </a:rPr>
              <a:t>Sous-titre de la présentation</a:t>
            </a:r>
            <a:endParaRPr sz="2400" b="0" dirty="0">
              <a:solidFill>
                <a:srgbClr val="446D8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18510" y="1889591"/>
            <a:ext cx="5276849" cy="19434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786375" y="480625"/>
            <a:ext cx="246270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Processus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dirty="0"/>
              <a:t>Et hiérarchisation</a:t>
            </a:r>
            <a:endParaRPr sz="2000" b="0" dirty="0"/>
          </a:p>
        </p:txBody>
      </p:sp>
      <p:sp>
        <p:nvSpPr>
          <p:cNvPr id="22" name="Google Shape;179;p25"/>
          <p:cNvSpPr/>
          <p:nvPr/>
        </p:nvSpPr>
        <p:spPr>
          <a:xfrm>
            <a:off x="662633" y="1470660"/>
            <a:ext cx="2980036" cy="2781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80000" tIns="252000" rIns="180000" bIns="180000" anchor="t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fr-FR" sz="1600" dirty="0">
                <a:solidFill>
                  <a:srgbClr val="97C00E"/>
                </a:solidFill>
                <a:latin typeface="Oswald"/>
                <a:ea typeface="Oswald"/>
                <a:cs typeface="Oswald"/>
                <a:sym typeface="Oswald"/>
              </a:rPr>
              <a:t>/</a:t>
            </a:r>
            <a:r>
              <a:rPr lang="fr-FR" sz="1600" dirty="0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fr-FR" sz="16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Titre des éléments de départ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7" name="Google Shape;97;p19"/>
          <p:cNvSpPr/>
          <p:nvPr/>
        </p:nvSpPr>
        <p:spPr>
          <a:xfrm flipH="1">
            <a:off x="6177611" y="125"/>
            <a:ext cx="2966400" cy="1689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3. La troisième partie</a:t>
            </a:r>
            <a:endParaRPr sz="800" dirty="0">
              <a:solidFill>
                <a:srgbClr val="A7A7A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8" name="Google Shape;98;p19"/>
          <p:cNvSpPr/>
          <p:nvPr/>
        </p:nvSpPr>
        <p:spPr>
          <a:xfrm>
            <a:off x="3088800" y="125"/>
            <a:ext cx="2966400" cy="1689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2. Seconde partie</a:t>
            </a:r>
            <a:endParaRPr sz="800" dirty="0">
              <a:solidFill>
                <a:srgbClr val="A7A7A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9" name="Google Shape;99;p19"/>
          <p:cNvSpPr/>
          <p:nvPr/>
        </p:nvSpPr>
        <p:spPr>
          <a:xfrm flipH="1">
            <a:off x="0" y="125"/>
            <a:ext cx="2966400" cy="168900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1. Partie numéro 1</a:t>
            </a:r>
            <a:endParaRPr sz="8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0" name="Google Shape;179;p25"/>
          <p:cNvSpPr/>
          <p:nvPr/>
        </p:nvSpPr>
        <p:spPr>
          <a:xfrm>
            <a:off x="467468" y="2181738"/>
            <a:ext cx="1514042" cy="5783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fr-FR" sz="1100" b="1" dirty="0">
                <a:solidFill>
                  <a:schemeClr val="bg1"/>
                </a:solidFill>
                <a:latin typeface="+mn-lt"/>
              </a:rPr>
              <a:t>Départ 1</a:t>
            </a:r>
          </a:p>
        </p:txBody>
      </p:sp>
      <p:sp>
        <p:nvSpPr>
          <p:cNvPr id="31" name="Google Shape;179;p25"/>
          <p:cNvSpPr/>
          <p:nvPr/>
        </p:nvSpPr>
        <p:spPr>
          <a:xfrm>
            <a:off x="467468" y="2835787"/>
            <a:ext cx="1514042" cy="5783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fr-FR" sz="1100" dirty="0">
                <a:solidFill>
                  <a:schemeClr val="bg1"/>
                </a:solidFill>
                <a:latin typeface="+mn-lt"/>
              </a:rPr>
              <a:t>Départ 2</a:t>
            </a:r>
          </a:p>
        </p:txBody>
      </p:sp>
      <p:sp>
        <p:nvSpPr>
          <p:cNvPr id="32" name="Google Shape;179;p25"/>
          <p:cNvSpPr/>
          <p:nvPr/>
        </p:nvSpPr>
        <p:spPr>
          <a:xfrm>
            <a:off x="467467" y="3489836"/>
            <a:ext cx="1514042" cy="5783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fr-FR" sz="1100" dirty="0">
                <a:solidFill>
                  <a:schemeClr val="bg1"/>
                </a:solidFill>
                <a:latin typeface="+mn-lt"/>
              </a:rPr>
              <a:t>Départ 3</a:t>
            </a:r>
          </a:p>
        </p:txBody>
      </p:sp>
      <p:sp>
        <p:nvSpPr>
          <p:cNvPr id="33" name="Google Shape;179;p25"/>
          <p:cNvSpPr/>
          <p:nvPr/>
        </p:nvSpPr>
        <p:spPr>
          <a:xfrm>
            <a:off x="2152651" y="2181738"/>
            <a:ext cx="1661160" cy="18864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fr-FR" sz="1100" b="1" dirty="0">
                <a:solidFill>
                  <a:schemeClr val="bg1"/>
                </a:solidFill>
                <a:latin typeface="+mn-lt"/>
              </a:rPr>
              <a:t>Autres données…</a:t>
            </a:r>
          </a:p>
          <a:p>
            <a:pPr lvl="0">
              <a:lnSpc>
                <a:spcPct val="90000"/>
              </a:lnSpc>
            </a:pPr>
            <a:endParaRPr lang="fr-FR" sz="1100" dirty="0">
              <a:solidFill>
                <a:schemeClr val="bg1"/>
              </a:solidFill>
              <a:latin typeface="+mn-lt"/>
            </a:endParaRPr>
          </a:p>
          <a:p>
            <a:pPr lvl="0">
              <a:lnSpc>
                <a:spcPct val="90000"/>
              </a:lnSpc>
            </a:pPr>
            <a:r>
              <a:rPr lang="fr-FR" sz="1100" dirty="0">
                <a:solidFill>
                  <a:schemeClr val="bg1"/>
                </a:solidFill>
                <a:latin typeface="+mn-lt"/>
              </a:rPr>
              <a:t>Annexe 1</a:t>
            </a:r>
          </a:p>
          <a:p>
            <a:pPr lvl="0">
              <a:lnSpc>
                <a:spcPct val="90000"/>
              </a:lnSpc>
            </a:pPr>
            <a:r>
              <a:rPr lang="fr-FR" sz="1100" dirty="0">
                <a:solidFill>
                  <a:schemeClr val="bg1"/>
                </a:solidFill>
                <a:latin typeface="+mn-lt"/>
              </a:rPr>
              <a:t>Annexe 2</a:t>
            </a:r>
          </a:p>
          <a:p>
            <a:pPr lvl="0">
              <a:lnSpc>
                <a:spcPct val="90000"/>
              </a:lnSpc>
            </a:pPr>
            <a:r>
              <a:rPr lang="fr-FR" sz="1100" dirty="0">
                <a:solidFill>
                  <a:schemeClr val="bg1"/>
                </a:solidFill>
                <a:latin typeface="+mn-lt"/>
              </a:rPr>
              <a:t>Annexe 3</a:t>
            </a:r>
          </a:p>
          <a:p>
            <a:pPr lvl="0">
              <a:lnSpc>
                <a:spcPct val="90000"/>
              </a:lnSpc>
            </a:pPr>
            <a:r>
              <a:rPr lang="fr-FR" sz="1100" dirty="0">
                <a:solidFill>
                  <a:schemeClr val="bg1"/>
                </a:solidFill>
                <a:latin typeface="+mn-lt"/>
              </a:rPr>
              <a:t>…</a:t>
            </a:r>
          </a:p>
        </p:txBody>
      </p:sp>
      <p:sp>
        <p:nvSpPr>
          <p:cNvPr id="5" name="Flèche droite 4"/>
          <p:cNvSpPr/>
          <p:nvPr/>
        </p:nvSpPr>
        <p:spPr>
          <a:xfrm>
            <a:off x="4210051" y="2348185"/>
            <a:ext cx="2446636" cy="104394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Google Shape;179;p25"/>
          <p:cNvSpPr/>
          <p:nvPr/>
        </p:nvSpPr>
        <p:spPr>
          <a:xfrm>
            <a:off x="6761277" y="1272540"/>
            <a:ext cx="1834082" cy="29882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80000" tIns="252000" rIns="180000" bIns="180000" anchor="t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fr-FR" sz="1600" dirty="0">
                <a:solidFill>
                  <a:srgbClr val="97C00E"/>
                </a:solidFill>
                <a:latin typeface="Oswald"/>
                <a:ea typeface="Oswald"/>
                <a:cs typeface="Oswald"/>
                <a:sym typeface="Oswald"/>
              </a:rPr>
              <a:t>/</a:t>
            </a:r>
            <a:r>
              <a:rPr lang="fr-FR" sz="1600" dirty="0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fr-FR" sz="16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Titre des éléments d'arrivée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5" name="Google Shape;179;p25"/>
          <p:cNvSpPr/>
          <p:nvPr/>
        </p:nvSpPr>
        <p:spPr>
          <a:xfrm>
            <a:off x="7262107" y="2181738"/>
            <a:ext cx="1514042" cy="5783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fr-FR" sz="1100" b="1" dirty="0">
                <a:solidFill>
                  <a:schemeClr val="bg1"/>
                </a:solidFill>
                <a:latin typeface="+mn-lt"/>
              </a:rPr>
              <a:t>Arrivée 1</a:t>
            </a:r>
          </a:p>
        </p:txBody>
      </p:sp>
      <p:sp>
        <p:nvSpPr>
          <p:cNvPr id="36" name="Google Shape;179;p25"/>
          <p:cNvSpPr/>
          <p:nvPr/>
        </p:nvSpPr>
        <p:spPr>
          <a:xfrm>
            <a:off x="7262107" y="2855456"/>
            <a:ext cx="1514042" cy="5783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fr-FR" sz="1100" dirty="0">
                <a:solidFill>
                  <a:schemeClr val="bg1"/>
                </a:solidFill>
                <a:latin typeface="+mn-lt"/>
              </a:rPr>
              <a:t>Arrivée 2</a:t>
            </a:r>
          </a:p>
        </p:txBody>
      </p:sp>
      <p:sp>
        <p:nvSpPr>
          <p:cNvPr id="37" name="Google Shape;179;p25"/>
          <p:cNvSpPr/>
          <p:nvPr/>
        </p:nvSpPr>
        <p:spPr>
          <a:xfrm>
            <a:off x="7262107" y="3529174"/>
            <a:ext cx="1514042" cy="5783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fr-FR" sz="1100" dirty="0">
                <a:solidFill>
                  <a:schemeClr val="bg1"/>
                </a:solidFill>
              </a:rPr>
              <a:t>Arrivée 3</a:t>
            </a:r>
          </a:p>
        </p:txBody>
      </p:sp>
    </p:spTree>
    <p:extLst>
      <p:ext uri="{BB962C8B-B14F-4D97-AF65-F5344CB8AC3E}">
        <p14:creationId xmlns:p14="http://schemas.microsoft.com/office/powerpoint/2010/main" val="3142725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786375" y="519398"/>
            <a:ext cx="788670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Cause </a:t>
            </a:r>
            <a:br>
              <a:rPr lang="fr" dirty="0"/>
            </a:br>
            <a:r>
              <a:rPr lang="fr" sz="2000" b="0" dirty="0"/>
              <a:t>&amp; conséquence</a:t>
            </a:r>
            <a:endParaRPr sz="2100" b="0" dirty="0"/>
          </a:p>
        </p:txBody>
      </p:sp>
      <p:sp>
        <p:nvSpPr>
          <p:cNvPr id="126" name="Google Shape;126;p21"/>
          <p:cNvSpPr/>
          <p:nvPr/>
        </p:nvSpPr>
        <p:spPr>
          <a:xfrm>
            <a:off x="4209162" y="2343450"/>
            <a:ext cx="509100" cy="443100"/>
          </a:xfrm>
          <a:prstGeom prst="rightArrow">
            <a:avLst>
              <a:gd name="adj1" fmla="val 50000"/>
              <a:gd name="adj2" fmla="val 65290"/>
            </a:avLst>
          </a:prstGeom>
          <a:solidFill>
            <a:srgbClr val="97C0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27" name="Google Shape;127;p21"/>
          <p:cNvSpPr/>
          <p:nvPr/>
        </p:nvSpPr>
        <p:spPr>
          <a:xfrm>
            <a:off x="1062063" y="1703500"/>
            <a:ext cx="2034349" cy="1722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lang="fr-FR" sz="2400" dirty="0">
              <a:solidFill>
                <a:srgbClr val="00365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rPr>
              <a:t>Cause</a:t>
            </a:r>
            <a:endParaRPr sz="1800" dirty="0">
              <a:solidFill>
                <a:srgbClr val="00365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8" name="Google Shape;128;p21"/>
          <p:cNvSpPr/>
          <p:nvPr/>
        </p:nvSpPr>
        <p:spPr>
          <a:xfrm>
            <a:off x="2533688" y="1825855"/>
            <a:ext cx="1579800" cy="1478100"/>
          </a:xfrm>
          <a:prstGeom prst="rect">
            <a:avLst/>
          </a:prstGeom>
          <a:solidFill>
            <a:srgbClr val="003652"/>
          </a:solidFill>
          <a:ln>
            <a:noFill/>
          </a:ln>
        </p:spPr>
        <p:txBody>
          <a:bodyPr spcFirstLastPara="1" wrap="square" lIns="180000" tIns="36000" rIns="180000" bIns="1800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lang="fr-FR" sz="1200" b="1" dirty="0">
              <a:solidFill>
                <a:schemeClr val="lt1"/>
              </a:solidFill>
              <a:latin typeface="Oswald Light" pitchFamily="2" charset="0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lang="fr-FR" sz="1200" b="1" dirty="0">
              <a:solidFill>
                <a:schemeClr val="lt1"/>
              </a:solidFill>
              <a:latin typeface="Oswald Light" pitchFamily="2" charset="0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chemeClr val="lt1"/>
                </a:solidFill>
                <a:latin typeface="Oswald Light" pitchFamily="2" charset="0"/>
                <a:ea typeface="Oswald"/>
                <a:cs typeface="Oswald"/>
                <a:sym typeface="Oswald"/>
              </a:rPr>
              <a:t>Détails</a:t>
            </a:r>
            <a:endParaRPr sz="1200" dirty="0">
              <a:solidFill>
                <a:srgbClr val="FFFFFF"/>
              </a:solidFill>
              <a:latin typeface="Oswald Light" pitchFamily="2" charset="0"/>
              <a:ea typeface="Oswald Regular"/>
              <a:cs typeface="Oswald Regular"/>
              <a:sym typeface="Oswald Regular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Oswald Light" pitchFamily="2" charset="0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3" name="Google Shape;127;p21"/>
          <p:cNvSpPr/>
          <p:nvPr/>
        </p:nvSpPr>
        <p:spPr>
          <a:xfrm>
            <a:off x="4813936" y="1703500"/>
            <a:ext cx="2034349" cy="1722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lang="fr-FR" sz="2400" dirty="0">
              <a:solidFill>
                <a:srgbClr val="00365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rPr>
              <a:t>Conséquence</a:t>
            </a:r>
            <a:endParaRPr sz="1800" dirty="0">
              <a:solidFill>
                <a:srgbClr val="00365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" name="Google Shape;128;p21"/>
          <p:cNvSpPr/>
          <p:nvPr/>
        </p:nvSpPr>
        <p:spPr>
          <a:xfrm>
            <a:off x="6285561" y="1825855"/>
            <a:ext cx="1579800" cy="1478100"/>
          </a:xfrm>
          <a:prstGeom prst="rect">
            <a:avLst/>
          </a:prstGeom>
          <a:solidFill>
            <a:srgbClr val="003652"/>
          </a:solidFill>
          <a:ln>
            <a:noFill/>
          </a:ln>
        </p:spPr>
        <p:txBody>
          <a:bodyPr spcFirstLastPara="1" wrap="square" lIns="180000" tIns="36000" rIns="180000" bIns="1800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lang="fr-FR" sz="1200" b="1" dirty="0">
              <a:solidFill>
                <a:schemeClr val="lt1"/>
              </a:solidFill>
              <a:latin typeface="Oswald Light" pitchFamily="2" charset="0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lang="fr-FR" sz="1200" b="1" dirty="0">
              <a:solidFill>
                <a:schemeClr val="lt1"/>
              </a:solidFill>
              <a:latin typeface="Oswald Light" pitchFamily="2" charset="0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chemeClr val="lt1"/>
                </a:solidFill>
                <a:latin typeface="Oswald Light" pitchFamily="2" charset="0"/>
                <a:ea typeface="Oswald"/>
                <a:cs typeface="Oswald"/>
                <a:sym typeface="Oswald"/>
              </a:rPr>
              <a:t>Détails</a:t>
            </a:r>
            <a:endParaRPr sz="1200" dirty="0">
              <a:solidFill>
                <a:srgbClr val="FFFFFF"/>
              </a:solidFill>
              <a:latin typeface="Oswald Light" pitchFamily="2" charset="0"/>
              <a:ea typeface="Oswald Regular"/>
              <a:cs typeface="Oswald Regular"/>
              <a:sym typeface="Oswald Regular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Oswald Light" pitchFamily="2" charset="0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5" name="Google Shape;97;p19"/>
          <p:cNvSpPr/>
          <p:nvPr/>
        </p:nvSpPr>
        <p:spPr>
          <a:xfrm flipH="1">
            <a:off x="6177611" y="125"/>
            <a:ext cx="2966400" cy="1689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3. La troisième partie</a:t>
            </a:r>
            <a:endParaRPr sz="800" dirty="0">
              <a:solidFill>
                <a:srgbClr val="A7A7A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" name="Google Shape;98;p19"/>
          <p:cNvSpPr/>
          <p:nvPr/>
        </p:nvSpPr>
        <p:spPr>
          <a:xfrm>
            <a:off x="3088800" y="125"/>
            <a:ext cx="2966400" cy="1689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2. Seconde partie</a:t>
            </a:r>
            <a:endParaRPr sz="800" dirty="0">
              <a:solidFill>
                <a:srgbClr val="A7A7A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" name="Google Shape;99;p19"/>
          <p:cNvSpPr/>
          <p:nvPr/>
        </p:nvSpPr>
        <p:spPr>
          <a:xfrm flipH="1">
            <a:off x="0" y="125"/>
            <a:ext cx="2966400" cy="168900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1. Partie numéro 1</a:t>
            </a:r>
            <a:endParaRPr sz="8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/>
          <p:nvPr/>
        </p:nvSpPr>
        <p:spPr>
          <a:xfrm>
            <a:off x="971575" y="1705175"/>
            <a:ext cx="4518300" cy="1672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00365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 dirty="0">
                <a:solidFill>
                  <a:srgbClr val="00365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Liens à visiter</a:t>
            </a:r>
            <a:endParaRPr sz="1300" b="1" dirty="0">
              <a:solidFill>
                <a:srgbClr val="00365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786375" y="519398"/>
            <a:ext cx="788670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Liens </a:t>
            </a:r>
            <a:r>
              <a:rPr lang="fr" b="0" dirty="0"/>
              <a:t>et visuels</a:t>
            </a:r>
            <a:endParaRPr sz="2400" b="0" dirty="0"/>
          </a:p>
        </p:txBody>
      </p:sp>
      <p:sp>
        <p:nvSpPr>
          <p:cNvPr id="222" name="Google Shape;222;p29"/>
          <p:cNvSpPr/>
          <p:nvPr/>
        </p:nvSpPr>
        <p:spPr>
          <a:xfrm>
            <a:off x="779174" y="2459675"/>
            <a:ext cx="2187000" cy="793800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dirty="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Lien </a:t>
            </a:r>
            <a:r>
              <a:rPr lang="fr" sz="2000" b="1" dirty="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numéro 1</a:t>
            </a:r>
            <a:endParaRPr sz="2000" b="1" dirty="0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3" name="Google Shape;223;p29"/>
          <p:cNvSpPr/>
          <p:nvPr/>
        </p:nvSpPr>
        <p:spPr>
          <a:xfrm>
            <a:off x="3188774" y="2459675"/>
            <a:ext cx="2187000" cy="793800"/>
          </a:xfrm>
          <a:prstGeom prst="rect">
            <a:avLst/>
          </a:prstGeom>
          <a:solidFill>
            <a:srgbClr val="003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dirty="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Lien </a:t>
            </a:r>
            <a:r>
              <a:rPr lang="fr" sz="2000" b="1" dirty="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numéro 2</a:t>
            </a:r>
            <a:endParaRPr sz="2000" b="1" dirty="0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24" name="Google Shape;224;p29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6160300" y="1543524"/>
            <a:ext cx="1843400" cy="18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97;p19"/>
          <p:cNvSpPr/>
          <p:nvPr/>
        </p:nvSpPr>
        <p:spPr>
          <a:xfrm flipH="1">
            <a:off x="6177611" y="125"/>
            <a:ext cx="2966400" cy="1689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3. La troisième partie</a:t>
            </a:r>
            <a:endParaRPr sz="800" dirty="0">
              <a:solidFill>
                <a:srgbClr val="A7A7A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" name="Google Shape;98;p19"/>
          <p:cNvSpPr/>
          <p:nvPr/>
        </p:nvSpPr>
        <p:spPr>
          <a:xfrm>
            <a:off x="3088800" y="125"/>
            <a:ext cx="2966400" cy="1689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2. Seconde partie</a:t>
            </a:r>
            <a:endParaRPr sz="800" dirty="0">
              <a:solidFill>
                <a:srgbClr val="A7A7A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" name="Google Shape;99;p19"/>
          <p:cNvSpPr/>
          <p:nvPr/>
        </p:nvSpPr>
        <p:spPr>
          <a:xfrm flipH="1">
            <a:off x="0" y="125"/>
            <a:ext cx="2966400" cy="168900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1. Partie numéro 1</a:t>
            </a:r>
            <a:endParaRPr sz="8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096880" y="3577424"/>
            <a:ext cx="197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D'autres visuels peuvent être trouvés gratuitement sur le web (par exemple 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+mn-lt"/>
                <a:hlinkClick r:id="rId4"/>
              </a:rPr>
              <a:t>flaticon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)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786375" y="519398"/>
            <a:ext cx="788670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Remarques</a:t>
            </a:r>
            <a:endParaRPr sz="2400" b="0" dirty="0"/>
          </a:p>
        </p:txBody>
      </p:sp>
      <p:sp>
        <p:nvSpPr>
          <p:cNvPr id="10" name="Google Shape;97;p19"/>
          <p:cNvSpPr/>
          <p:nvPr/>
        </p:nvSpPr>
        <p:spPr>
          <a:xfrm flipH="1">
            <a:off x="6177611" y="125"/>
            <a:ext cx="2966400" cy="1689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3. La troisième partie</a:t>
            </a:r>
            <a:endParaRPr sz="800" dirty="0">
              <a:solidFill>
                <a:srgbClr val="A7A7A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" name="Google Shape;98;p19"/>
          <p:cNvSpPr/>
          <p:nvPr/>
        </p:nvSpPr>
        <p:spPr>
          <a:xfrm>
            <a:off x="3088800" y="125"/>
            <a:ext cx="2966400" cy="1689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2. Seconde partie</a:t>
            </a:r>
            <a:endParaRPr sz="800" dirty="0">
              <a:solidFill>
                <a:srgbClr val="A7A7A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" name="Google Shape;99;p19"/>
          <p:cNvSpPr/>
          <p:nvPr/>
        </p:nvSpPr>
        <p:spPr>
          <a:xfrm flipH="1">
            <a:off x="0" y="125"/>
            <a:ext cx="2966400" cy="168900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1. Partie numéro 1</a:t>
            </a:r>
            <a:endParaRPr sz="8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96160" y="1725764"/>
            <a:ext cx="7233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Les contenus présentés ici sont des exemples, vous êtes naturellement libres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d'adapter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et de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vous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inspirer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des suggestions de ce modèle de présentation.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L'utilisation de ce </a:t>
            </a:r>
            <a:r>
              <a:rPr lang="fr-FR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template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nécessite que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vous téléchargiez sur votre machine les polices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mentionnées dans la partie typographie. Nous vous conseillons d'obtenir l'ensemble des styles. Bien que ne faisant pas officiellement partie de la charte graphique, ceux-ci peuvent également vous être utiles dans vos présentations.</a:t>
            </a:r>
          </a:p>
        </p:txBody>
      </p:sp>
    </p:spTree>
    <p:extLst>
      <p:ext uri="{BB962C8B-B14F-4D97-AF65-F5344CB8AC3E}">
        <p14:creationId xmlns:p14="http://schemas.microsoft.com/office/powerpoint/2010/main" val="2895702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ctrTitle"/>
          </p:nvPr>
        </p:nvSpPr>
        <p:spPr>
          <a:xfrm>
            <a:off x="1041366" y="1883147"/>
            <a:ext cx="7331100" cy="20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>
                <a:latin typeface="Oswald Medium" pitchFamily="2" charset="0"/>
              </a:rPr>
              <a:t>Merci </a:t>
            </a:r>
            <a:r>
              <a:rPr lang="fr-FR" b="0" dirty="0">
                <a:latin typeface="Oswald Light" pitchFamily="2" charset="0"/>
              </a:rPr>
              <a:t>de </a:t>
            </a:r>
            <a:br>
              <a:rPr lang="fr-FR" b="0" dirty="0">
                <a:latin typeface="Oswald Light" pitchFamily="2" charset="0"/>
              </a:rPr>
            </a:br>
            <a:r>
              <a:rPr lang="fr-FR" b="0" dirty="0">
                <a:latin typeface="Oswald Light" pitchFamily="2" charset="0"/>
              </a:rPr>
              <a:t>votre attention</a:t>
            </a:r>
            <a:endParaRPr b="0" dirty="0">
              <a:latin typeface="Oswald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955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BBBDA2-B8D6-7E4D-86EB-BF1A7A2ED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37" y="-85183"/>
            <a:ext cx="7631400" cy="1902900"/>
          </a:xfrm>
        </p:spPr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F9FA80A-1247-E84C-B946-8E1FA2ED7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922" y="1817717"/>
            <a:ext cx="5101200" cy="1734300"/>
          </a:xfrm>
        </p:spPr>
        <p:txBody>
          <a:bodyPr/>
          <a:lstStyle/>
          <a:p>
            <a:pPr marL="2286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dirty="0"/>
              <a:t>Introduction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dirty="0"/>
              <a:t>Partie 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dirty="0"/>
              <a:t>Seconde partie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dirty="0"/>
              <a:t>Troisième partie</a:t>
            </a:r>
          </a:p>
          <a:p>
            <a:pPr marL="2286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516965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722337" y="1542505"/>
            <a:ext cx="7631400" cy="19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685800">
              <a:buClr>
                <a:srgbClr val="D0F063"/>
              </a:buClr>
              <a:buSzPts val="7200"/>
              <a:buAutoNum type="arabicPeriod"/>
            </a:pPr>
            <a:r>
              <a:rPr lang="fr" sz="7200" b="0" dirty="0">
                <a:latin typeface="Oswald Medium" pitchFamily="2" charset="0"/>
              </a:rPr>
              <a:t>Partie numéro 1</a:t>
            </a:r>
            <a:endParaRPr sz="2800" b="0" dirty="0">
              <a:latin typeface="Oswald Medium" pitchFamily="2" charset="0"/>
            </a:endParaRPr>
          </a:p>
        </p:txBody>
      </p:sp>
      <p:sp>
        <p:nvSpPr>
          <p:cNvPr id="4" name="Google Shape;87;p18"/>
          <p:cNvSpPr txBox="1">
            <a:spLocks/>
          </p:cNvSpPr>
          <p:nvPr/>
        </p:nvSpPr>
        <p:spPr>
          <a:xfrm>
            <a:off x="1453857" y="3208019"/>
            <a:ext cx="7631400" cy="641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3652"/>
              </a:buClr>
              <a:buSzPts val="6000"/>
              <a:buFont typeface="Oswald"/>
              <a:buNone/>
              <a:defRPr sz="6000" b="1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D0F063"/>
              </a:buClr>
              <a:buSzPts val="7200"/>
            </a:pPr>
            <a:r>
              <a:rPr lang="fr-FR" sz="2800" b="0" dirty="0">
                <a:solidFill>
                  <a:schemeClr val="accent5"/>
                </a:solidFill>
              </a:rPr>
              <a:t>Sous-titre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2083305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2"/>
          <p:cNvSpPr txBox="1">
            <a:spLocks noGrp="1"/>
          </p:cNvSpPr>
          <p:nvPr>
            <p:ph type="title"/>
          </p:nvPr>
        </p:nvSpPr>
        <p:spPr>
          <a:xfrm>
            <a:off x="623888" y="2330105"/>
            <a:ext cx="7886700" cy="8702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A. </a:t>
            </a:r>
            <a:r>
              <a:rPr lang="fr-FR" b="0" dirty="0"/>
              <a:t>Sous-section</a:t>
            </a:r>
            <a:endParaRPr sz="2400" b="0" dirty="0">
              <a:solidFill>
                <a:srgbClr val="446D82"/>
              </a:solidFill>
            </a:endParaRPr>
          </a:p>
        </p:txBody>
      </p:sp>
      <p:sp>
        <p:nvSpPr>
          <p:cNvPr id="4" name="Google Shape;87;p18"/>
          <p:cNvSpPr txBox="1">
            <a:spLocks/>
          </p:cNvSpPr>
          <p:nvPr/>
        </p:nvSpPr>
        <p:spPr>
          <a:xfrm>
            <a:off x="1339557" y="3078479"/>
            <a:ext cx="7631400" cy="46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3652"/>
              </a:buClr>
              <a:buSzPts val="6000"/>
              <a:buFont typeface="Oswald"/>
              <a:buNone/>
              <a:defRPr sz="6000" b="1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D0F063"/>
              </a:buClr>
              <a:buSzPts val="7200"/>
            </a:pPr>
            <a:r>
              <a:rPr lang="fr-FR" sz="2000" b="0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Sous-titre de la sous-partie</a:t>
            </a:r>
          </a:p>
        </p:txBody>
      </p:sp>
    </p:spTree>
    <p:extLst>
      <p:ext uri="{BB962C8B-B14F-4D97-AF65-F5344CB8AC3E}">
        <p14:creationId xmlns:p14="http://schemas.microsoft.com/office/powerpoint/2010/main" val="1192223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179;p25"/>
          <p:cNvSpPr/>
          <p:nvPr/>
        </p:nvSpPr>
        <p:spPr>
          <a:xfrm>
            <a:off x="660330" y="1352429"/>
            <a:ext cx="7531170" cy="951557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fr-FR" sz="1600" dirty="0">
                <a:solidFill>
                  <a:srgbClr val="97C00E"/>
                </a:solidFill>
                <a:latin typeface="Oswald"/>
                <a:ea typeface="Oswald"/>
                <a:cs typeface="Oswald"/>
                <a:sym typeface="Oswald"/>
              </a:rPr>
              <a:t>/</a:t>
            </a:r>
            <a:r>
              <a:rPr lang="fr-FR" sz="1600" dirty="0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fr-FR" sz="1600" dirty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Variations principales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786375" y="519398"/>
            <a:ext cx="788670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Couleurs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100" b="0" dirty="0"/>
              <a:t>E</a:t>
            </a:r>
            <a:r>
              <a:rPr lang="fr" sz="2100" b="0" dirty="0"/>
              <a:t>t déclinaisons</a:t>
            </a:r>
            <a:endParaRPr sz="2100" b="0" dirty="0"/>
          </a:p>
        </p:txBody>
      </p:sp>
      <p:sp>
        <p:nvSpPr>
          <p:cNvPr id="97" name="Google Shape;97;p19"/>
          <p:cNvSpPr/>
          <p:nvPr/>
        </p:nvSpPr>
        <p:spPr>
          <a:xfrm flipH="1">
            <a:off x="6177611" y="125"/>
            <a:ext cx="2966400" cy="1689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3. La troisième partie</a:t>
            </a:r>
            <a:endParaRPr sz="800" dirty="0">
              <a:solidFill>
                <a:srgbClr val="A7A7A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8" name="Google Shape;98;p19"/>
          <p:cNvSpPr/>
          <p:nvPr/>
        </p:nvSpPr>
        <p:spPr>
          <a:xfrm>
            <a:off x="3088800" y="125"/>
            <a:ext cx="2966400" cy="1689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2. Seconde partie</a:t>
            </a:r>
            <a:endParaRPr sz="800" dirty="0">
              <a:solidFill>
                <a:srgbClr val="A7A7A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9" name="Google Shape;99;p19"/>
          <p:cNvSpPr/>
          <p:nvPr/>
        </p:nvSpPr>
        <p:spPr>
          <a:xfrm flipH="1">
            <a:off x="0" y="125"/>
            <a:ext cx="2966400" cy="168900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1. Partie numéro 1</a:t>
            </a:r>
            <a:endParaRPr sz="8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" name="Google Shape;175;p25"/>
          <p:cNvSpPr/>
          <p:nvPr/>
        </p:nvSpPr>
        <p:spPr>
          <a:xfrm>
            <a:off x="5069256" y="1149541"/>
            <a:ext cx="1390383" cy="1336460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0" tIns="0" rIns="0" bIns="720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#8CBE13</a:t>
            </a:r>
            <a:endParaRPr sz="1100" dirty="0">
              <a:solidFill>
                <a:schemeClr val="bg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" name="Google Shape;176;p25"/>
          <p:cNvSpPr/>
          <p:nvPr/>
        </p:nvSpPr>
        <p:spPr>
          <a:xfrm>
            <a:off x="6612661" y="2656078"/>
            <a:ext cx="1575200" cy="545172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spcFirstLastPara="1" wrap="square" lIns="180000" tIns="180000" rIns="180000" bIns="2520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9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#797979</a:t>
            </a:r>
            <a:endParaRPr sz="9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" name="Google Shape;177;p25"/>
          <p:cNvSpPr/>
          <p:nvPr/>
        </p:nvSpPr>
        <p:spPr>
          <a:xfrm>
            <a:off x="4981889" y="2656365"/>
            <a:ext cx="1575200" cy="544885"/>
          </a:xfrm>
          <a:prstGeom prst="rect">
            <a:avLst/>
          </a:prstGeom>
          <a:solidFill>
            <a:srgbClr val="7A9F00"/>
          </a:solidFill>
          <a:ln>
            <a:noFill/>
          </a:ln>
        </p:spPr>
        <p:txBody>
          <a:bodyPr spcFirstLastPara="1" wrap="square" lIns="180000" tIns="180000" rIns="180000" bIns="2520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" sz="9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#446D82</a:t>
            </a:r>
            <a:endParaRPr sz="900" dirty="0">
              <a:solidFill>
                <a:srgbClr val="00365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" name="Google Shape;178;p25"/>
          <p:cNvSpPr/>
          <p:nvPr/>
        </p:nvSpPr>
        <p:spPr>
          <a:xfrm>
            <a:off x="4981889" y="3259705"/>
            <a:ext cx="1575199" cy="540699"/>
          </a:xfrm>
          <a:prstGeom prst="rect">
            <a:avLst/>
          </a:prstGeom>
          <a:solidFill>
            <a:srgbClr val="D0F063"/>
          </a:solidFill>
          <a:ln>
            <a:noFill/>
          </a:ln>
        </p:spPr>
        <p:txBody>
          <a:bodyPr spcFirstLastPara="1" wrap="square" lIns="180000" tIns="180000" rIns="180000" bIns="2520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900" dirty="0">
                <a:solidFill>
                  <a:srgbClr val="7A9F00"/>
                </a:solidFill>
                <a:latin typeface="Oswald"/>
                <a:ea typeface="Oswald"/>
                <a:cs typeface="Oswald"/>
                <a:sym typeface="Oswald"/>
              </a:rPr>
              <a:t>#D0F063</a:t>
            </a:r>
            <a:endParaRPr sz="900" dirty="0">
              <a:solidFill>
                <a:srgbClr val="7A9F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" name="Google Shape;179;p25"/>
          <p:cNvSpPr/>
          <p:nvPr/>
        </p:nvSpPr>
        <p:spPr>
          <a:xfrm>
            <a:off x="6612661" y="3258900"/>
            <a:ext cx="1575200" cy="541504"/>
          </a:xfrm>
          <a:prstGeom prst="rect">
            <a:avLst/>
          </a:prstGeom>
          <a:solidFill>
            <a:srgbClr val="CDCCCC"/>
          </a:solidFill>
          <a:ln>
            <a:noFill/>
          </a:ln>
        </p:spPr>
        <p:txBody>
          <a:bodyPr spcFirstLastPara="1" wrap="square" lIns="180000" tIns="180000" rIns="180000" bIns="2520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#A7A7A7</a:t>
            </a:r>
            <a:endParaRPr sz="900">
              <a:solidFill>
                <a:srgbClr val="00365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" name="Google Shape;175;p25"/>
          <p:cNvSpPr/>
          <p:nvPr/>
        </p:nvSpPr>
        <p:spPr>
          <a:xfrm>
            <a:off x="3269885" y="1144870"/>
            <a:ext cx="1395214" cy="1341104"/>
          </a:xfrm>
          <a:prstGeom prst="rect">
            <a:avLst/>
          </a:prstGeom>
          <a:solidFill>
            <a:srgbClr val="013752"/>
          </a:solidFill>
          <a:ln>
            <a:noFill/>
          </a:ln>
        </p:spPr>
        <p:txBody>
          <a:bodyPr spcFirstLastPara="1" wrap="square" lIns="0" tIns="0" rIns="0" bIns="720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#003652</a:t>
            </a:r>
            <a:endParaRPr sz="1100" dirty="0">
              <a:solidFill>
                <a:schemeClr val="bg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" name="Google Shape;175;p25"/>
          <p:cNvSpPr/>
          <p:nvPr/>
        </p:nvSpPr>
        <p:spPr>
          <a:xfrm>
            <a:off x="6863201" y="1153365"/>
            <a:ext cx="1396235" cy="13319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0" tIns="0" rIns="0" bIns="720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#000000</a:t>
            </a:r>
            <a:endParaRPr sz="1100" dirty="0">
              <a:solidFill>
                <a:schemeClr val="bg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" name="Google Shape;178;p25"/>
          <p:cNvSpPr/>
          <p:nvPr/>
        </p:nvSpPr>
        <p:spPr>
          <a:xfrm>
            <a:off x="4981888" y="3857249"/>
            <a:ext cx="1575199" cy="540700"/>
          </a:xfrm>
          <a:prstGeom prst="rect">
            <a:avLst/>
          </a:prstGeom>
          <a:solidFill>
            <a:srgbClr val="203E1B"/>
          </a:solidFill>
          <a:ln>
            <a:noFill/>
          </a:ln>
        </p:spPr>
        <p:txBody>
          <a:bodyPr spcFirstLastPara="1" wrap="square" lIns="180000" tIns="180000" rIns="180000" bIns="2520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900" dirty="0">
                <a:solidFill>
                  <a:srgbClr val="D0F063"/>
                </a:solidFill>
                <a:latin typeface="Oswald"/>
                <a:ea typeface="Oswald"/>
                <a:cs typeface="Oswald"/>
                <a:sym typeface="Oswald"/>
              </a:rPr>
              <a:t>#233E1B</a:t>
            </a:r>
          </a:p>
        </p:txBody>
      </p:sp>
      <p:sp>
        <p:nvSpPr>
          <p:cNvPr id="24" name="Google Shape;179;p25"/>
          <p:cNvSpPr/>
          <p:nvPr/>
        </p:nvSpPr>
        <p:spPr>
          <a:xfrm>
            <a:off x="6612661" y="3857249"/>
            <a:ext cx="1570406" cy="540699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180000" tIns="180000" rIns="180000" bIns="2520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" sz="900" dirty="0">
                <a:solidFill>
                  <a:srgbClr val="797979"/>
                </a:solidFill>
                <a:latin typeface="Oswald"/>
                <a:ea typeface="Oswald"/>
                <a:cs typeface="Oswald"/>
                <a:sym typeface="Oswald"/>
              </a:rPr>
              <a:t>#F4F4F4</a:t>
            </a:r>
            <a:endParaRPr sz="900" dirty="0">
              <a:solidFill>
                <a:srgbClr val="797979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6" name="Google Shape;177;p25"/>
          <p:cNvSpPr/>
          <p:nvPr/>
        </p:nvSpPr>
        <p:spPr>
          <a:xfrm>
            <a:off x="3351116" y="2656365"/>
            <a:ext cx="1575200" cy="544885"/>
          </a:xfrm>
          <a:prstGeom prst="rect">
            <a:avLst/>
          </a:prstGeom>
          <a:solidFill>
            <a:srgbClr val="002D45"/>
          </a:solidFill>
          <a:ln>
            <a:noFill/>
          </a:ln>
        </p:spPr>
        <p:txBody>
          <a:bodyPr spcFirstLastPara="1" wrap="square" lIns="0" tIns="0" rIns="0" bIns="720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" sz="9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#002D45</a:t>
            </a:r>
            <a:endParaRPr sz="900" dirty="0">
              <a:solidFill>
                <a:srgbClr val="00365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7" name="Google Shape;178;p25"/>
          <p:cNvSpPr/>
          <p:nvPr/>
        </p:nvSpPr>
        <p:spPr>
          <a:xfrm>
            <a:off x="3351116" y="3259705"/>
            <a:ext cx="1575200" cy="540699"/>
          </a:xfrm>
          <a:prstGeom prst="rect">
            <a:avLst/>
          </a:prstGeom>
          <a:solidFill>
            <a:srgbClr val="446D82"/>
          </a:solidFill>
          <a:ln>
            <a:noFill/>
          </a:ln>
        </p:spPr>
        <p:txBody>
          <a:bodyPr spcFirstLastPara="1" wrap="square" lIns="180000" tIns="180000" rIns="180000" bIns="2520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9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#D0F063</a:t>
            </a:r>
            <a:endParaRPr sz="900" dirty="0">
              <a:solidFill>
                <a:schemeClr val="bg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8" name="Google Shape;178;p25"/>
          <p:cNvSpPr/>
          <p:nvPr/>
        </p:nvSpPr>
        <p:spPr>
          <a:xfrm>
            <a:off x="1704583" y="3857249"/>
            <a:ext cx="1575198" cy="540700"/>
          </a:xfrm>
          <a:prstGeom prst="rect">
            <a:avLst/>
          </a:prstGeom>
          <a:solidFill>
            <a:srgbClr val="187AA3"/>
          </a:solidFill>
          <a:ln>
            <a:noFill/>
          </a:ln>
        </p:spPr>
        <p:txBody>
          <a:bodyPr spcFirstLastPara="1" wrap="square" lIns="180000" tIns="180000" rIns="180000" bIns="2520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9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#187AA3</a:t>
            </a:r>
          </a:p>
        </p:txBody>
      </p:sp>
      <p:sp>
        <p:nvSpPr>
          <p:cNvPr id="29" name="Google Shape;178;p25"/>
          <p:cNvSpPr/>
          <p:nvPr/>
        </p:nvSpPr>
        <p:spPr>
          <a:xfrm>
            <a:off x="3351116" y="3857249"/>
            <a:ext cx="1575198" cy="540700"/>
          </a:xfrm>
          <a:prstGeom prst="rect">
            <a:avLst/>
          </a:prstGeom>
          <a:solidFill>
            <a:srgbClr val="8FADBD"/>
          </a:solidFill>
          <a:ln>
            <a:noFill/>
          </a:ln>
        </p:spPr>
        <p:txBody>
          <a:bodyPr spcFirstLastPara="1" wrap="square" lIns="180000" tIns="180000" rIns="180000" bIns="2520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9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#8FADBD</a:t>
            </a:r>
          </a:p>
        </p:txBody>
      </p:sp>
      <p:sp>
        <p:nvSpPr>
          <p:cNvPr id="32" name="Google Shape;179;p25"/>
          <p:cNvSpPr/>
          <p:nvPr/>
        </p:nvSpPr>
        <p:spPr>
          <a:xfrm>
            <a:off x="1241877" y="2669279"/>
            <a:ext cx="2500609" cy="1156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fr-FR" sz="1600" dirty="0">
                <a:solidFill>
                  <a:srgbClr val="97C00E"/>
                </a:solidFill>
                <a:latin typeface="Oswald Light" pitchFamily="2" charset="0"/>
                <a:ea typeface="Oswald Regular"/>
                <a:cs typeface="Oswald Regular"/>
                <a:sym typeface="Oswald Regular"/>
              </a:rPr>
              <a:t>/</a:t>
            </a:r>
            <a:r>
              <a:rPr lang="fr-FR" sz="1600" dirty="0">
                <a:solidFill>
                  <a:srgbClr val="797979"/>
                </a:solidFill>
                <a:latin typeface="Oswald Light" pitchFamily="2" charset="0"/>
                <a:ea typeface="Oswald Regular"/>
                <a:cs typeface="Oswald Regular"/>
                <a:sym typeface="Oswald Regular"/>
              </a:rPr>
              <a:t> Variations secondaires</a:t>
            </a:r>
            <a:endParaRPr lang="fr-FR" dirty="0">
              <a:solidFill>
                <a:srgbClr val="797979"/>
              </a:solidFill>
              <a:latin typeface="Oswald Light" pitchFamily="2" charset="0"/>
              <a:ea typeface="Oswald Regular"/>
              <a:cs typeface="Oswald Regular"/>
              <a:sym typeface="Oswald Regula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179;p25"/>
          <p:cNvSpPr/>
          <p:nvPr/>
        </p:nvSpPr>
        <p:spPr>
          <a:xfrm>
            <a:off x="568185" y="1633227"/>
            <a:ext cx="7958550" cy="77095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8" name="Google Shape;179;p25"/>
          <p:cNvSpPr/>
          <p:nvPr/>
        </p:nvSpPr>
        <p:spPr>
          <a:xfrm>
            <a:off x="616605" y="3097431"/>
            <a:ext cx="8033610" cy="77095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1" name="Google Shape;179;p25"/>
          <p:cNvSpPr/>
          <p:nvPr/>
        </p:nvSpPr>
        <p:spPr>
          <a:xfrm>
            <a:off x="464205" y="1542929"/>
            <a:ext cx="993210" cy="9515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fr-FR" sz="1600" dirty="0">
                <a:solidFill>
                  <a:srgbClr val="97C00E"/>
                </a:solidFill>
                <a:latin typeface="Oswald"/>
                <a:ea typeface="Oswald"/>
                <a:cs typeface="Oswald"/>
                <a:sym typeface="Oswald"/>
              </a:rPr>
              <a:t>/</a:t>
            </a:r>
            <a:r>
              <a:rPr lang="fr-FR" sz="1600" dirty="0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fr-FR" sz="16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Titres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786375" y="519398"/>
            <a:ext cx="788670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Typographie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100" b="0" dirty="0"/>
              <a:t>Titres et corps de texte</a:t>
            </a:r>
            <a:endParaRPr sz="2100" b="0" dirty="0"/>
          </a:p>
        </p:txBody>
      </p:sp>
      <p:sp>
        <p:nvSpPr>
          <p:cNvPr id="25" name="Google Shape;179;p25"/>
          <p:cNvSpPr/>
          <p:nvPr/>
        </p:nvSpPr>
        <p:spPr>
          <a:xfrm>
            <a:off x="1532205" y="1390529"/>
            <a:ext cx="3459870" cy="1276471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fr-FR" sz="1000" dirty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Oswald Medium</a:t>
            </a:r>
          </a:p>
          <a:p>
            <a:pPr lvl="0">
              <a:lnSpc>
                <a:spcPct val="90000"/>
              </a:lnSpc>
            </a:pPr>
            <a:endParaRPr lang="fr-FR" sz="500" dirty="0">
              <a:solidFill>
                <a:schemeClr val="tx1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>
              <a:lnSpc>
                <a:spcPct val="90000"/>
              </a:lnSpc>
            </a:pPr>
            <a:r>
              <a:rPr lang="fr-FR" sz="1200" dirty="0">
                <a:solidFill>
                  <a:schemeClr val="tx1"/>
                </a:solidFill>
                <a:latin typeface="Oswald Medium" pitchFamily="2" charset="0"/>
              </a:rPr>
              <a:t>ABCDEFGHIJKLMNOPQRSTUVWXYZ</a:t>
            </a:r>
          </a:p>
          <a:p>
            <a:pPr lvl="0">
              <a:lnSpc>
                <a:spcPct val="90000"/>
              </a:lnSpc>
            </a:pPr>
            <a:r>
              <a:rPr lang="fr-FR" sz="1200" dirty="0">
                <a:solidFill>
                  <a:schemeClr val="tx1"/>
                </a:solidFill>
                <a:latin typeface="Oswald Medium" pitchFamily="2" charset="0"/>
              </a:rPr>
              <a:t>abcdefghijklmnopqrstuvwxyz</a:t>
            </a:r>
          </a:p>
          <a:p>
            <a:pPr lvl="0">
              <a:lnSpc>
                <a:spcPct val="90000"/>
              </a:lnSpc>
            </a:pPr>
            <a:r>
              <a:rPr lang="fr-FR" sz="1200" dirty="0">
                <a:solidFill>
                  <a:schemeClr val="tx1"/>
                </a:solidFill>
                <a:latin typeface="Oswald Medium" pitchFamily="2" charset="0"/>
              </a:rPr>
              <a:t>0123456789</a:t>
            </a:r>
          </a:p>
        </p:txBody>
      </p:sp>
      <p:sp>
        <p:nvSpPr>
          <p:cNvPr id="30" name="Google Shape;179;p25"/>
          <p:cNvSpPr/>
          <p:nvPr/>
        </p:nvSpPr>
        <p:spPr>
          <a:xfrm>
            <a:off x="5066865" y="1390529"/>
            <a:ext cx="3459870" cy="1276471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fr-FR" sz="1000" dirty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Oswald Light</a:t>
            </a:r>
          </a:p>
          <a:p>
            <a:pPr lvl="0">
              <a:lnSpc>
                <a:spcPct val="90000"/>
              </a:lnSpc>
            </a:pPr>
            <a:endParaRPr lang="fr-FR" sz="500" dirty="0">
              <a:solidFill>
                <a:schemeClr val="tx1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>
              <a:lnSpc>
                <a:spcPct val="90000"/>
              </a:lnSpc>
            </a:pPr>
            <a:r>
              <a:rPr lang="fr-FR" sz="1200" dirty="0">
                <a:solidFill>
                  <a:schemeClr val="tx1"/>
                </a:solidFill>
                <a:latin typeface="Oswald Light" pitchFamily="2" charset="0"/>
              </a:rPr>
              <a:t>ABCDEFGHIJKLMNOPQRSTUVWXYZ</a:t>
            </a:r>
          </a:p>
          <a:p>
            <a:pPr lvl="0">
              <a:lnSpc>
                <a:spcPct val="90000"/>
              </a:lnSpc>
            </a:pPr>
            <a:r>
              <a:rPr lang="fr-FR" sz="1200" dirty="0">
                <a:solidFill>
                  <a:schemeClr val="tx1"/>
                </a:solidFill>
                <a:latin typeface="Oswald Light" pitchFamily="2" charset="0"/>
              </a:rPr>
              <a:t>abcdefghijklmnopqrstuvwxyz</a:t>
            </a:r>
          </a:p>
          <a:p>
            <a:pPr lvl="0">
              <a:lnSpc>
                <a:spcPct val="90000"/>
              </a:lnSpc>
            </a:pPr>
            <a:r>
              <a:rPr lang="fr-FR" sz="1200" dirty="0">
                <a:solidFill>
                  <a:schemeClr val="tx1"/>
                </a:solidFill>
                <a:latin typeface="Oswald Light" pitchFamily="2" charset="0"/>
              </a:rPr>
              <a:t>0123456789</a:t>
            </a:r>
          </a:p>
        </p:txBody>
      </p:sp>
      <p:sp>
        <p:nvSpPr>
          <p:cNvPr id="33" name="Google Shape;179;p25"/>
          <p:cNvSpPr/>
          <p:nvPr/>
        </p:nvSpPr>
        <p:spPr>
          <a:xfrm>
            <a:off x="464205" y="2998349"/>
            <a:ext cx="993210" cy="9515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fr-FR" sz="1600" dirty="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/</a:t>
            </a:r>
            <a:r>
              <a:rPr lang="fr-FR" sz="16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 Texte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4" name="Google Shape;179;p25"/>
          <p:cNvSpPr/>
          <p:nvPr/>
        </p:nvSpPr>
        <p:spPr>
          <a:xfrm>
            <a:off x="1532205" y="2845949"/>
            <a:ext cx="2322810" cy="1276471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fr-FR" sz="1000" dirty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Libre Franklin Bold</a:t>
            </a:r>
          </a:p>
          <a:p>
            <a:pPr lvl="0">
              <a:lnSpc>
                <a:spcPct val="90000"/>
              </a:lnSpc>
            </a:pPr>
            <a:endParaRPr lang="fr-FR" sz="500" b="1" dirty="0">
              <a:solidFill>
                <a:schemeClr val="tx1"/>
              </a:solidFill>
              <a:latin typeface="+mn-lt"/>
              <a:ea typeface="Oswald"/>
              <a:cs typeface="Oswald"/>
              <a:sym typeface="Oswald"/>
            </a:endParaRPr>
          </a:p>
          <a:p>
            <a:pPr lvl="0">
              <a:lnSpc>
                <a:spcPct val="90000"/>
              </a:lnSpc>
            </a:pPr>
            <a:r>
              <a:rPr lang="fr-FR" sz="800" b="1" dirty="0">
                <a:solidFill>
                  <a:schemeClr val="tx1"/>
                </a:solidFill>
                <a:latin typeface="+mn-lt"/>
              </a:rPr>
              <a:t>ABCDEFGHIJKLMNOPQRSTUVWXYZ</a:t>
            </a:r>
          </a:p>
          <a:p>
            <a:pPr lvl="0">
              <a:lnSpc>
                <a:spcPct val="90000"/>
              </a:lnSpc>
            </a:pPr>
            <a:r>
              <a:rPr lang="fr-FR" sz="800" b="1" dirty="0">
                <a:solidFill>
                  <a:schemeClr val="tx1"/>
                </a:solidFill>
                <a:latin typeface="+mn-lt"/>
              </a:rPr>
              <a:t>abcdefghijklmnopqrstuvwxyz</a:t>
            </a:r>
          </a:p>
          <a:p>
            <a:pPr lvl="0">
              <a:lnSpc>
                <a:spcPct val="90000"/>
              </a:lnSpc>
            </a:pPr>
            <a:r>
              <a:rPr lang="fr-FR" sz="800" b="1" dirty="0">
                <a:solidFill>
                  <a:schemeClr val="tx1"/>
                </a:solidFill>
                <a:latin typeface="+mn-lt"/>
              </a:rPr>
              <a:t>0123456789</a:t>
            </a:r>
          </a:p>
        </p:txBody>
      </p:sp>
      <p:sp>
        <p:nvSpPr>
          <p:cNvPr id="36" name="Google Shape;179;p25"/>
          <p:cNvSpPr/>
          <p:nvPr/>
        </p:nvSpPr>
        <p:spPr>
          <a:xfrm>
            <a:off x="3929805" y="2835891"/>
            <a:ext cx="2322810" cy="1276471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fr-FR" sz="1000" dirty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Libre Franklin Regular</a:t>
            </a:r>
          </a:p>
          <a:p>
            <a:pPr lvl="0">
              <a:lnSpc>
                <a:spcPct val="90000"/>
              </a:lnSpc>
            </a:pPr>
            <a:endParaRPr lang="fr-FR" sz="500" b="1" dirty="0">
              <a:solidFill>
                <a:schemeClr val="tx1"/>
              </a:solidFill>
              <a:latin typeface="+mn-lt"/>
              <a:ea typeface="Oswald"/>
              <a:cs typeface="Oswald"/>
              <a:sym typeface="Oswald"/>
            </a:endParaRPr>
          </a:p>
          <a:p>
            <a:pPr lvl="0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+mn-lt"/>
              </a:rPr>
              <a:t>ABCDEFGHIJKLMNOPQRSTUVWXYZ</a:t>
            </a:r>
          </a:p>
          <a:p>
            <a:pPr lvl="0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+mn-lt"/>
              </a:rPr>
              <a:t>abcdefghijklmnopqrstuvwxyz</a:t>
            </a:r>
          </a:p>
          <a:p>
            <a:pPr lvl="0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+mn-lt"/>
              </a:rPr>
              <a:t>0123456789</a:t>
            </a:r>
          </a:p>
        </p:txBody>
      </p:sp>
      <p:sp>
        <p:nvSpPr>
          <p:cNvPr id="37" name="Google Shape;179;p25"/>
          <p:cNvSpPr/>
          <p:nvPr/>
        </p:nvSpPr>
        <p:spPr>
          <a:xfrm>
            <a:off x="6327405" y="2835890"/>
            <a:ext cx="2322810" cy="1276471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fr-FR" sz="1000" dirty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Libre Franklin Light</a:t>
            </a:r>
          </a:p>
          <a:p>
            <a:pPr lvl="0">
              <a:lnSpc>
                <a:spcPct val="90000"/>
              </a:lnSpc>
            </a:pPr>
            <a:endParaRPr lang="fr-FR" sz="500" b="1" dirty="0">
              <a:solidFill>
                <a:schemeClr val="tx1"/>
              </a:solidFill>
              <a:latin typeface="+mn-lt"/>
              <a:ea typeface="Oswald"/>
              <a:cs typeface="Oswald"/>
              <a:sym typeface="Oswald"/>
            </a:endParaRPr>
          </a:p>
          <a:p>
            <a:pPr lvl="0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Libre Franklin Light" panose="00000400000000000000" pitchFamily="2" charset="0"/>
              </a:rPr>
              <a:t>ABCDEFGHIJKLMNOPQRSTUVWXYZ</a:t>
            </a:r>
          </a:p>
          <a:p>
            <a:pPr lvl="0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Libre Franklin Light" panose="00000400000000000000" pitchFamily="2" charset="0"/>
              </a:rPr>
              <a:t>abcdefghijklmnopqrstuvwxyz</a:t>
            </a:r>
          </a:p>
          <a:p>
            <a:pPr lvl="0">
              <a:lnSpc>
                <a:spcPct val="90000"/>
              </a:lnSpc>
            </a:pPr>
            <a:r>
              <a:rPr lang="fr-FR" sz="800" dirty="0">
                <a:solidFill>
                  <a:schemeClr val="tx1"/>
                </a:solidFill>
                <a:latin typeface="Libre Franklin Light" panose="00000400000000000000" pitchFamily="2" charset="0"/>
              </a:rPr>
              <a:t>0123456789</a:t>
            </a:r>
          </a:p>
        </p:txBody>
      </p:sp>
      <p:sp>
        <p:nvSpPr>
          <p:cNvPr id="40" name="Google Shape;97;p19"/>
          <p:cNvSpPr/>
          <p:nvPr/>
        </p:nvSpPr>
        <p:spPr>
          <a:xfrm flipH="1">
            <a:off x="6177611" y="125"/>
            <a:ext cx="2966400" cy="1689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3. La troisième partie</a:t>
            </a:r>
            <a:endParaRPr sz="800" dirty="0">
              <a:solidFill>
                <a:srgbClr val="A7A7A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1" name="Google Shape;98;p19"/>
          <p:cNvSpPr/>
          <p:nvPr/>
        </p:nvSpPr>
        <p:spPr>
          <a:xfrm>
            <a:off x="3088800" y="125"/>
            <a:ext cx="2966400" cy="1689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2. Seconde partie</a:t>
            </a:r>
            <a:endParaRPr sz="800" dirty="0">
              <a:solidFill>
                <a:srgbClr val="A7A7A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2" name="Google Shape;99;p19"/>
          <p:cNvSpPr/>
          <p:nvPr/>
        </p:nvSpPr>
        <p:spPr>
          <a:xfrm flipH="1">
            <a:off x="0" y="125"/>
            <a:ext cx="2966400" cy="168900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1. Partie numéro 1</a:t>
            </a:r>
            <a:endParaRPr sz="8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5145" y="3958066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" dirty="0" err="1">
                <a:solidFill>
                  <a:schemeClr val="bg1">
                    <a:lumMod val="50000"/>
                  </a:schemeClr>
                </a:solidFill>
                <a:latin typeface="Libre Franklin Light" panose="00000400000000000000" pitchFamily="2" charset="0"/>
              </a:rPr>
              <a:t>Libre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Libre Franklin Light" panose="00000400000000000000" pitchFamily="2" charset="0"/>
              </a:rPr>
              <a:t> Franklin accessible </a:t>
            </a:r>
            <a:r>
              <a:rPr lang="en-US" sz="600" dirty="0">
                <a:solidFill>
                  <a:schemeClr val="accent4"/>
                </a:solidFill>
                <a:latin typeface="Libre Franklin Light" panose="00000400000000000000" pitchFamily="2" charset="0"/>
                <a:hlinkClick r:id="rId3"/>
              </a:rPr>
              <a:t>ici</a:t>
            </a:r>
            <a:endParaRPr lang="en-US" sz="600" dirty="0">
              <a:solidFill>
                <a:schemeClr val="accent4"/>
              </a:solidFill>
              <a:latin typeface="Libre Franklin Light" panose="000004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65145" y="2502626"/>
            <a:ext cx="101407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Libre Franklin Light" panose="00000400000000000000" pitchFamily="2" charset="0"/>
              </a:rPr>
              <a:t>Oswald accessible</a:t>
            </a:r>
            <a:r>
              <a:rPr lang="en-US" sz="600" dirty="0">
                <a:solidFill>
                  <a:schemeClr val="accent4"/>
                </a:solidFill>
                <a:latin typeface="Libre Franklin Light" panose="00000400000000000000" pitchFamily="2" charset="0"/>
              </a:rPr>
              <a:t> </a:t>
            </a:r>
            <a:r>
              <a:rPr lang="en-US" sz="600" dirty="0">
                <a:solidFill>
                  <a:schemeClr val="accent4"/>
                </a:solidFill>
                <a:latin typeface="Libre Franklin Light" panose="00000400000000000000" pitchFamily="2" charset="0"/>
                <a:hlinkClick r:id="rId4"/>
              </a:rPr>
              <a:t>ici</a:t>
            </a:r>
            <a:endParaRPr lang="en-US" sz="600" dirty="0">
              <a:solidFill>
                <a:schemeClr val="accent4"/>
              </a:solidFill>
              <a:latin typeface="Libre Franklin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753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786375" y="480625"/>
            <a:ext cx="246270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Représenter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dirty="0"/>
              <a:t>D</a:t>
            </a:r>
            <a:r>
              <a:rPr lang="fr" sz="2000" b="0" dirty="0"/>
              <a:t>es données</a:t>
            </a:r>
            <a:endParaRPr sz="2000" b="0" dirty="0"/>
          </a:p>
        </p:txBody>
      </p:sp>
      <p:graphicFrame>
        <p:nvGraphicFramePr>
          <p:cNvPr id="4" name="Graphique 3"/>
          <p:cNvGraphicFramePr/>
          <p:nvPr>
            <p:extLst>
              <p:ext uri="{D42A27DB-BD31-4B8C-83A1-F6EECF244321}">
                <p14:modId xmlns:p14="http://schemas.microsoft.com/office/powerpoint/2010/main" val="995252695"/>
              </p:ext>
            </p:extLst>
          </p:nvPr>
        </p:nvGraphicFramePr>
        <p:xfrm>
          <a:off x="3088800" y="1073725"/>
          <a:ext cx="5796600" cy="3346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2442331488"/>
              </p:ext>
            </p:extLst>
          </p:nvPr>
        </p:nvGraphicFramePr>
        <p:xfrm>
          <a:off x="106312" y="708080"/>
          <a:ext cx="2753775" cy="2724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5" name="Graphique 34"/>
          <p:cNvGraphicFramePr/>
          <p:nvPr>
            <p:extLst>
              <p:ext uri="{D42A27DB-BD31-4B8C-83A1-F6EECF244321}">
                <p14:modId xmlns:p14="http://schemas.microsoft.com/office/powerpoint/2010/main" val="1630562808"/>
              </p:ext>
            </p:extLst>
          </p:nvPr>
        </p:nvGraphicFramePr>
        <p:xfrm>
          <a:off x="862487" y="1597540"/>
          <a:ext cx="1418007" cy="138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Google Shape;97;p19"/>
          <p:cNvSpPr/>
          <p:nvPr/>
        </p:nvSpPr>
        <p:spPr>
          <a:xfrm flipH="1">
            <a:off x="6177611" y="125"/>
            <a:ext cx="2966400" cy="1689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3. La troisième partie</a:t>
            </a:r>
            <a:endParaRPr sz="800" dirty="0">
              <a:solidFill>
                <a:srgbClr val="A7A7A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8" name="Google Shape;98;p19"/>
          <p:cNvSpPr/>
          <p:nvPr/>
        </p:nvSpPr>
        <p:spPr>
          <a:xfrm>
            <a:off x="3088800" y="125"/>
            <a:ext cx="2966400" cy="1689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2. Seconde partie</a:t>
            </a:r>
            <a:endParaRPr sz="800" dirty="0">
              <a:solidFill>
                <a:srgbClr val="A7A7A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9" name="Google Shape;99;p19"/>
          <p:cNvSpPr/>
          <p:nvPr/>
        </p:nvSpPr>
        <p:spPr>
          <a:xfrm flipH="1">
            <a:off x="0" y="125"/>
            <a:ext cx="2966400" cy="168900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1. Partie numéro 1</a:t>
            </a:r>
            <a:endParaRPr sz="8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1994143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72;p25"/>
          <p:cNvSpPr/>
          <p:nvPr/>
        </p:nvSpPr>
        <p:spPr>
          <a:xfrm>
            <a:off x="5830324" y="1895512"/>
            <a:ext cx="2168124" cy="824238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>
              <a:sym typeface="Oswald"/>
            </a:endParaRPr>
          </a:p>
        </p:txBody>
      </p:sp>
      <p:sp>
        <p:nvSpPr>
          <p:cNvPr id="51" name="Google Shape;172;p25"/>
          <p:cNvSpPr/>
          <p:nvPr/>
        </p:nvSpPr>
        <p:spPr>
          <a:xfrm>
            <a:off x="3491125" y="1907297"/>
            <a:ext cx="2081751" cy="824238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>
              <a:sym typeface="Oswald"/>
            </a:endParaRPr>
          </a:p>
        </p:txBody>
      </p:sp>
      <p:sp>
        <p:nvSpPr>
          <p:cNvPr id="25" name="Google Shape;172;p25"/>
          <p:cNvSpPr/>
          <p:nvPr/>
        </p:nvSpPr>
        <p:spPr>
          <a:xfrm>
            <a:off x="1225224" y="1912620"/>
            <a:ext cx="2023851" cy="824238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>
              <a:sym typeface="Oswald"/>
            </a:endParaRPr>
          </a:p>
        </p:txBody>
      </p:sp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786375" y="480625"/>
            <a:ext cx="246270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Lister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dirty="0"/>
              <a:t>D</a:t>
            </a:r>
            <a:r>
              <a:rPr lang="fr" sz="2000" b="0" dirty="0"/>
              <a:t>es éléments</a:t>
            </a:r>
            <a:endParaRPr sz="2000" b="0" dirty="0"/>
          </a:p>
        </p:txBody>
      </p:sp>
      <p:sp>
        <p:nvSpPr>
          <p:cNvPr id="105" name="Google Shape;105;p20"/>
          <p:cNvSpPr txBox="1"/>
          <p:nvPr/>
        </p:nvSpPr>
        <p:spPr>
          <a:xfrm>
            <a:off x="1608450" y="1921387"/>
            <a:ext cx="148035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0" rIns="91425" bIns="72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rPr>
              <a:t>Premier élément </a:t>
            </a:r>
            <a:r>
              <a:rPr lang="fr" dirty="0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rPr>
              <a:t>en retrait</a:t>
            </a:r>
            <a:endParaRPr dirty="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1046375" y="1821255"/>
            <a:ext cx="551700" cy="996322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750"/>
              </a:spcBef>
            </a:pPr>
            <a:r>
              <a:rPr lang="fr" sz="2800" b="1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1</a:t>
            </a:r>
            <a:endParaRPr lang="fr" sz="2800" dirty="0">
              <a:solidFill>
                <a:srgbClr val="FFFFFF"/>
              </a:solidFill>
            </a:endParaRPr>
          </a:p>
        </p:txBody>
      </p:sp>
      <p:sp>
        <p:nvSpPr>
          <p:cNvPr id="18" name="Google Shape;105;p20"/>
          <p:cNvSpPr txBox="1"/>
          <p:nvPr/>
        </p:nvSpPr>
        <p:spPr>
          <a:xfrm>
            <a:off x="4053200" y="1921387"/>
            <a:ext cx="134176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0" rIns="91425" bIns="72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rPr>
              <a:t>Second élément </a:t>
            </a:r>
            <a:r>
              <a:rPr lang="fr" dirty="0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rPr>
              <a:t>mis en avant</a:t>
            </a:r>
            <a:endParaRPr dirty="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9" name="Google Shape;109;p20"/>
          <p:cNvSpPr/>
          <p:nvPr/>
        </p:nvSpPr>
        <p:spPr>
          <a:xfrm>
            <a:off x="3491125" y="1821255"/>
            <a:ext cx="551700" cy="996322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750"/>
              </a:spcBef>
            </a:pPr>
            <a:r>
              <a:rPr lang="fr" sz="2800" b="1" dirty="0">
                <a:solidFill>
                  <a:srgbClr val="FFFFFF"/>
                </a:solidFill>
                <a:latin typeface="Oswald" pitchFamily="2" charset="0"/>
              </a:rPr>
              <a:t>2</a:t>
            </a:r>
          </a:p>
        </p:txBody>
      </p:sp>
      <p:sp>
        <p:nvSpPr>
          <p:cNvPr id="23" name="Google Shape;105;p20"/>
          <p:cNvSpPr txBox="1"/>
          <p:nvPr/>
        </p:nvSpPr>
        <p:spPr>
          <a:xfrm>
            <a:off x="6387313" y="1911635"/>
            <a:ext cx="1595674" cy="808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0" rIns="91425" bIns="72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rPr>
              <a:t>Troisième élément </a:t>
            </a:r>
            <a:r>
              <a:rPr lang="fr" dirty="0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rPr>
              <a:t>encore en retrait</a:t>
            </a:r>
            <a:endParaRPr dirty="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24" name="Google Shape;109;p20"/>
          <p:cNvSpPr/>
          <p:nvPr/>
        </p:nvSpPr>
        <p:spPr>
          <a:xfrm>
            <a:off x="5830324" y="1821255"/>
            <a:ext cx="551700" cy="996322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750"/>
              </a:spcBef>
            </a:pPr>
            <a:r>
              <a:rPr lang="fr" sz="2800" b="1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endParaRPr lang="fr" sz="2800" dirty="0">
              <a:solidFill>
                <a:srgbClr val="FFFFFF"/>
              </a:solidFill>
            </a:endParaRPr>
          </a:p>
        </p:txBody>
      </p:sp>
      <p:sp>
        <p:nvSpPr>
          <p:cNvPr id="26" name="Google Shape;105;p20"/>
          <p:cNvSpPr txBox="1"/>
          <p:nvPr/>
        </p:nvSpPr>
        <p:spPr>
          <a:xfrm>
            <a:off x="1132140" y="1199823"/>
            <a:ext cx="255991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rgbClr val="97C00E"/>
                </a:solidFill>
                <a:latin typeface="Oswald"/>
                <a:ea typeface="Oswald"/>
                <a:cs typeface="Oswald"/>
                <a:sym typeface="Oswald"/>
              </a:rPr>
              <a:t>/</a:t>
            </a:r>
            <a:r>
              <a:rPr lang="fr" b="1" dirty="0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fr" b="1" dirty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Exemple</a:t>
            </a:r>
            <a:endParaRPr dirty="0">
              <a:solidFill>
                <a:schemeClr val="tx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40" name="Google Shape;172;p25"/>
          <p:cNvSpPr/>
          <p:nvPr/>
        </p:nvSpPr>
        <p:spPr>
          <a:xfrm>
            <a:off x="1225224" y="3289113"/>
            <a:ext cx="6773224" cy="64285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>
              <a:sym typeface="Oswald"/>
            </a:endParaRPr>
          </a:p>
        </p:txBody>
      </p:sp>
      <p:sp>
        <p:nvSpPr>
          <p:cNvPr id="41" name="Google Shape;105;p20"/>
          <p:cNvSpPr txBox="1"/>
          <p:nvPr/>
        </p:nvSpPr>
        <p:spPr>
          <a:xfrm>
            <a:off x="1608450" y="3289113"/>
            <a:ext cx="1515125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" dirty="0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rPr>
              <a:t>Autre mise en forme </a:t>
            </a:r>
            <a:r>
              <a:rPr lang="fr" sz="800" dirty="0">
                <a:solidFill>
                  <a:srgbClr val="797979"/>
                </a:solidFill>
                <a:latin typeface="Libre Franklin" panose="00000500000000000000" pitchFamily="2" charset="0"/>
                <a:ea typeface="Oswald Regular"/>
                <a:cs typeface="Oswald Regular"/>
                <a:sym typeface="Oswald"/>
              </a:rPr>
              <a:t>Et son sous-titre</a:t>
            </a:r>
            <a:endParaRPr sz="800" dirty="0">
              <a:solidFill>
                <a:srgbClr val="797979"/>
              </a:solidFill>
              <a:latin typeface="Libre Franklin" panose="00000500000000000000" pitchFamily="2" charset="0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42" name="Google Shape;109;p20"/>
          <p:cNvSpPr/>
          <p:nvPr/>
        </p:nvSpPr>
        <p:spPr>
          <a:xfrm>
            <a:off x="1046375" y="3289739"/>
            <a:ext cx="551700" cy="642226"/>
          </a:xfrm>
          <a:prstGeom prst="rect">
            <a:avLst/>
          </a:prstGeom>
          <a:solidFill>
            <a:srgbClr val="003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750"/>
              </a:spcBef>
            </a:pPr>
            <a:r>
              <a:rPr lang="fr" sz="2800" b="1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1'</a:t>
            </a:r>
            <a:endParaRPr lang="fr" sz="2800" dirty="0">
              <a:solidFill>
                <a:srgbClr val="FFFFFF"/>
              </a:solidFill>
            </a:endParaRPr>
          </a:p>
        </p:txBody>
      </p:sp>
      <p:sp>
        <p:nvSpPr>
          <p:cNvPr id="43" name="Google Shape;105;p20"/>
          <p:cNvSpPr txBox="1"/>
          <p:nvPr/>
        </p:nvSpPr>
        <p:spPr>
          <a:xfrm>
            <a:off x="4053200" y="3289113"/>
            <a:ext cx="1247812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90000"/>
              </a:lnSpc>
              <a:spcBef>
                <a:spcPts val="750"/>
              </a:spcBef>
            </a:pPr>
            <a:r>
              <a:rPr lang="fr-FR" dirty="0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rPr>
              <a:t>Deuxième point </a:t>
            </a:r>
            <a:r>
              <a:rPr lang="fr-FR" sz="800" dirty="0">
                <a:solidFill>
                  <a:srgbClr val="797979"/>
                </a:solidFill>
                <a:latin typeface="Libre Franklin" panose="00000500000000000000" pitchFamily="2" charset="0"/>
                <a:ea typeface="Oswald Regular"/>
                <a:cs typeface="Oswald Regular"/>
                <a:sym typeface="Oswald"/>
              </a:rPr>
              <a:t>Et son sous-titre</a:t>
            </a:r>
            <a:endParaRPr lang="fr-FR" sz="800" dirty="0">
              <a:solidFill>
                <a:srgbClr val="797979"/>
              </a:solidFill>
              <a:latin typeface="Libre Franklin" panose="00000500000000000000" pitchFamily="2" charset="0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44" name="Google Shape;109;p20"/>
          <p:cNvSpPr/>
          <p:nvPr/>
        </p:nvSpPr>
        <p:spPr>
          <a:xfrm>
            <a:off x="3491125" y="3289739"/>
            <a:ext cx="551700" cy="6422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750"/>
              </a:spcBef>
            </a:pPr>
            <a:r>
              <a:rPr lang="fr" sz="2800" b="1" dirty="0">
                <a:solidFill>
                  <a:srgbClr val="FFFFFF"/>
                </a:solidFill>
                <a:latin typeface="Oswald" pitchFamily="2" charset="0"/>
              </a:rPr>
              <a:t>2'</a:t>
            </a:r>
          </a:p>
        </p:txBody>
      </p:sp>
      <p:sp>
        <p:nvSpPr>
          <p:cNvPr id="45" name="Google Shape;105;p20"/>
          <p:cNvSpPr txBox="1"/>
          <p:nvPr/>
        </p:nvSpPr>
        <p:spPr>
          <a:xfrm>
            <a:off x="6392399" y="3289113"/>
            <a:ext cx="1264463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90000"/>
              </a:lnSpc>
              <a:spcBef>
                <a:spcPts val="750"/>
              </a:spcBef>
            </a:pPr>
            <a:r>
              <a:rPr lang="fr-FR" dirty="0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rPr>
              <a:t>Troisième point </a:t>
            </a:r>
            <a:r>
              <a:rPr lang="fr-FR" sz="800" dirty="0">
                <a:solidFill>
                  <a:srgbClr val="797979"/>
                </a:solidFill>
                <a:latin typeface="Libre Franklin" panose="00000500000000000000" pitchFamily="2" charset="0"/>
                <a:ea typeface="Oswald Regular"/>
                <a:cs typeface="Oswald Regular"/>
                <a:sym typeface="Oswald"/>
              </a:rPr>
              <a:t>Et son sous-titre</a:t>
            </a:r>
            <a:endParaRPr lang="fr-FR" sz="800" dirty="0">
              <a:solidFill>
                <a:srgbClr val="797979"/>
              </a:solidFill>
              <a:latin typeface="Libre Franklin" panose="00000500000000000000" pitchFamily="2" charset="0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46" name="Google Shape;109;p20"/>
          <p:cNvSpPr/>
          <p:nvPr/>
        </p:nvSpPr>
        <p:spPr>
          <a:xfrm>
            <a:off x="5830324" y="3289739"/>
            <a:ext cx="551700" cy="642226"/>
          </a:xfrm>
          <a:prstGeom prst="rect">
            <a:avLst/>
          </a:prstGeom>
          <a:solidFill>
            <a:srgbClr val="003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750"/>
              </a:spcBef>
            </a:pPr>
            <a:r>
              <a:rPr lang="fr" sz="2800" b="1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3'</a:t>
            </a:r>
            <a:endParaRPr lang="fr" sz="2800" dirty="0">
              <a:solidFill>
                <a:srgbClr val="FFFFFF"/>
              </a:solidFill>
            </a:endParaRPr>
          </a:p>
        </p:txBody>
      </p:sp>
      <p:sp>
        <p:nvSpPr>
          <p:cNvPr id="47" name="Google Shape;105;p20"/>
          <p:cNvSpPr txBox="1"/>
          <p:nvPr/>
        </p:nvSpPr>
        <p:spPr>
          <a:xfrm>
            <a:off x="1225224" y="2830315"/>
            <a:ext cx="1747056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fr" sz="1200" b="1" dirty="0">
                <a:solidFill>
                  <a:srgbClr val="97C00E"/>
                </a:solidFill>
                <a:latin typeface="Oswald"/>
                <a:ea typeface="Oswald"/>
                <a:cs typeface="Oswald"/>
                <a:sym typeface="Oswald"/>
              </a:rPr>
              <a:t>/</a:t>
            </a:r>
            <a:r>
              <a:rPr lang="fr" sz="1200" b="1" dirty="0">
                <a:solidFill>
                  <a:srgbClr val="003652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fr" sz="1200" b="1" dirty="0">
                <a:solidFill>
                  <a:srgbClr val="797979"/>
                </a:solidFill>
                <a:latin typeface="Oswald"/>
                <a:ea typeface="Oswald"/>
                <a:cs typeface="Oswald"/>
                <a:sym typeface="Oswald"/>
              </a:rPr>
              <a:t>Autre </a:t>
            </a:r>
            <a:r>
              <a:rPr lang="fr" sz="1200" dirty="0">
                <a:solidFill>
                  <a:srgbClr val="797979"/>
                </a:solidFill>
                <a:latin typeface="Oswald"/>
                <a:ea typeface="Oswald"/>
                <a:cs typeface="Oswald"/>
                <a:sym typeface="Oswald"/>
              </a:rPr>
              <a:t>proposition</a:t>
            </a:r>
            <a:endParaRPr sz="1200" dirty="0">
              <a:solidFill>
                <a:srgbClr val="797979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48" name="Google Shape;97;p19"/>
          <p:cNvSpPr/>
          <p:nvPr/>
        </p:nvSpPr>
        <p:spPr>
          <a:xfrm flipH="1">
            <a:off x="6177611" y="125"/>
            <a:ext cx="2966400" cy="1689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3. La troisième partie</a:t>
            </a:r>
            <a:endParaRPr sz="800" dirty="0">
              <a:solidFill>
                <a:srgbClr val="A7A7A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9" name="Google Shape;98;p19"/>
          <p:cNvSpPr/>
          <p:nvPr/>
        </p:nvSpPr>
        <p:spPr>
          <a:xfrm>
            <a:off x="3088800" y="125"/>
            <a:ext cx="2966400" cy="1689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A7A7A7"/>
                </a:solidFill>
                <a:latin typeface="Oswald"/>
                <a:ea typeface="Oswald"/>
                <a:cs typeface="Oswald"/>
                <a:sym typeface="Oswald"/>
              </a:rPr>
              <a:t>2. Seconde partie</a:t>
            </a:r>
            <a:endParaRPr sz="800" dirty="0">
              <a:solidFill>
                <a:srgbClr val="A7A7A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0" name="Google Shape;99;p19"/>
          <p:cNvSpPr/>
          <p:nvPr/>
        </p:nvSpPr>
        <p:spPr>
          <a:xfrm flipH="1">
            <a:off x="0" y="125"/>
            <a:ext cx="2966400" cy="168900"/>
          </a:xfrm>
          <a:prstGeom prst="rect">
            <a:avLst/>
          </a:prstGeom>
          <a:solidFill>
            <a:srgbClr val="97C00E"/>
          </a:solidFill>
          <a:ln>
            <a:noFill/>
          </a:ln>
        </p:spPr>
        <p:txBody>
          <a:bodyPr spcFirstLastPara="1" wrap="square" lIns="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1. Partie numéro 1</a:t>
            </a:r>
            <a:endParaRPr sz="8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50180" y="0"/>
            <a:ext cx="389382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770563" y="1746215"/>
            <a:ext cx="2879726" cy="21082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fr-FR" sz="2000" b="1" dirty="0">
                <a:solidFill>
                  <a:srgbClr val="003652"/>
                </a:solidFill>
                <a:latin typeface="Libre Franklin" panose="00000500000000000000" pitchFamily="2" charset="0"/>
              </a:rPr>
              <a:t>Pour citer une phrase </a:t>
            </a:r>
            <a:r>
              <a:rPr lang="fr-FR" sz="2000" dirty="0">
                <a:solidFill>
                  <a:srgbClr val="003652"/>
                </a:solidFill>
                <a:latin typeface="Libre Franklin" panose="00000500000000000000" pitchFamily="2" charset="0"/>
              </a:rPr>
              <a:t>ou encore présenter une image</a:t>
            </a:r>
            <a:r>
              <a:rPr lang="fr-FR" sz="2000" b="1" dirty="0">
                <a:solidFill>
                  <a:srgbClr val="003652"/>
                </a:solidFill>
                <a:latin typeface="Libre Franklin" panose="00000500000000000000" pitchFamily="2" charset="0"/>
              </a:rPr>
              <a:t>, </a:t>
            </a:r>
            <a:r>
              <a:rPr lang="fr-FR" sz="2000" dirty="0">
                <a:solidFill>
                  <a:srgbClr val="003652"/>
                </a:solidFill>
                <a:latin typeface="Libre Franklin" panose="00000500000000000000" pitchFamily="2" charset="0"/>
              </a:rPr>
              <a:t>vous pouvez retenir ce </a:t>
            </a:r>
            <a:r>
              <a:rPr lang="fr-FR" sz="2000" b="1" dirty="0">
                <a:solidFill>
                  <a:srgbClr val="003652"/>
                </a:solidFill>
                <a:latin typeface="Libre Franklin" panose="00000500000000000000" pitchFamily="2" charset="0"/>
              </a:rPr>
              <a:t>modèle </a:t>
            </a:r>
            <a:r>
              <a:rPr lang="fr-FR" sz="2000" dirty="0">
                <a:solidFill>
                  <a:srgbClr val="003652"/>
                </a:solidFill>
                <a:latin typeface="Libre Franklin" panose="00000500000000000000" pitchFamily="2" charset="0"/>
              </a:rPr>
              <a:t>de diapositive.</a:t>
            </a:r>
            <a:endParaRPr lang="fr-FR" sz="2000" dirty="0"/>
          </a:p>
          <a:p>
            <a:pPr algn="r"/>
            <a:br>
              <a:rPr lang="fr-FR" sz="2000" dirty="0"/>
            </a:br>
            <a:r>
              <a:rPr lang="fr-FR" sz="1100" dirty="0">
                <a:solidFill>
                  <a:srgbClr val="A7A7A7"/>
                </a:solidFill>
                <a:latin typeface="Oswald" pitchFamily="2" charset="0"/>
              </a:rPr>
              <a:t>CEREFIGE, 2021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5470526" y="1671637"/>
            <a:ext cx="79691" cy="2770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76411" y="1671637"/>
            <a:ext cx="79691" cy="2770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" t="6418" b="33883"/>
          <a:stretch/>
        </p:blipFill>
        <p:spPr>
          <a:xfrm>
            <a:off x="-12700" y="0"/>
            <a:ext cx="5262879" cy="51435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54330" y="4570223"/>
            <a:ext cx="113708" cy="1137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68038" y="4229100"/>
            <a:ext cx="341123" cy="3411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481" y="274680"/>
            <a:ext cx="1242058" cy="18041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778831" y="4805851"/>
            <a:ext cx="113708" cy="1137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09161" y="3902417"/>
            <a:ext cx="1912523" cy="7386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fr-FR" sz="1050" b="1" dirty="0">
                <a:solidFill>
                  <a:schemeClr val="bg1"/>
                </a:solidFill>
                <a:latin typeface="Libre Franklin" panose="00000500000000000000" pitchFamily="2" charset="0"/>
              </a:rPr>
              <a:t>Un commentaire </a:t>
            </a:r>
            <a:r>
              <a:rPr lang="fr-FR" sz="1050" dirty="0">
                <a:solidFill>
                  <a:schemeClr val="bg1"/>
                </a:solidFill>
                <a:latin typeface="Libre Franklin" panose="00000500000000000000" pitchFamily="2" charset="0"/>
              </a:rPr>
              <a:t>peut accompagner l'image. Utilisez une couleur appropriée (sombre/claire). 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93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EREFIGE">
      <a:dk1>
        <a:srgbClr val="000000"/>
      </a:dk1>
      <a:lt1>
        <a:srgbClr val="FFFFFF"/>
      </a:lt1>
      <a:dk2>
        <a:srgbClr val="013752"/>
      </a:dk2>
      <a:lt2>
        <a:srgbClr val="F4F4F4"/>
      </a:lt2>
      <a:accent1>
        <a:srgbClr val="8CBE13"/>
      </a:accent1>
      <a:accent2>
        <a:srgbClr val="446D82"/>
      </a:accent2>
      <a:accent3>
        <a:srgbClr val="7A9F00"/>
      </a:accent3>
      <a:accent4>
        <a:srgbClr val="187AA3"/>
      </a:accent4>
      <a:accent5>
        <a:srgbClr val="D0F063"/>
      </a:accent5>
      <a:accent6>
        <a:srgbClr val="8FADBD"/>
      </a:accent6>
      <a:hlink>
        <a:srgbClr val="187AA3"/>
      </a:hlink>
      <a:folHlink>
        <a:srgbClr val="187AA3"/>
      </a:folHlink>
    </a:clrScheme>
    <a:fontScheme name="CEREFIGE">
      <a:majorFont>
        <a:latin typeface="Oswald"/>
        <a:ea typeface=""/>
        <a:cs typeface=""/>
      </a:majorFont>
      <a:minorFont>
        <a:latin typeface="Libre Frankl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9145</TotalTime>
  <Words>464</Words>
  <Application>Microsoft Macintosh PowerPoint</Application>
  <PresentationFormat>Affichage à l'écran (16:9)</PresentationFormat>
  <Paragraphs>143</Paragraphs>
  <Slides>14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4" baseType="lpstr">
      <vt:lpstr>Arial</vt:lpstr>
      <vt:lpstr>Oswald Light</vt:lpstr>
      <vt:lpstr>Oswald</vt:lpstr>
      <vt:lpstr>Libre Franklin</vt:lpstr>
      <vt:lpstr>Oswald Regular</vt:lpstr>
      <vt:lpstr>Libre Franklin Light</vt:lpstr>
      <vt:lpstr>Calibri</vt:lpstr>
      <vt:lpstr>Oswald Medium</vt:lpstr>
      <vt:lpstr>Courier New</vt:lpstr>
      <vt:lpstr>Thème Office</vt:lpstr>
      <vt:lpstr>Titre présentation Sous-titre de la présentation</vt:lpstr>
      <vt:lpstr>Plan</vt:lpstr>
      <vt:lpstr>Partie numéro 1</vt:lpstr>
      <vt:lpstr>A. Sous-section</vt:lpstr>
      <vt:lpstr>Couleurs Et déclinaisons</vt:lpstr>
      <vt:lpstr>Typographie Titres et corps de texte</vt:lpstr>
      <vt:lpstr>Représenter Des données</vt:lpstr>
      <vt:lpstr>Lister Des éléments</vt:lpstr>
      <vt:lpstr>Présentation PowerPoint</vt:lpstr>
      <vt:lpstr>Processus Et hiérarchisation</vt:lpstr>
      <vt:lpstr>Cause  &amp; conséquence</vt:lpstr>
      <vt:lpstr>Liens et visuels</vt:lpstr>
      <vt:lpstr>Remarques</vt:lpstr>
      <vt:lpstr>Merci de 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Assemblée Générale  19 mars 2021</dc:title>
  <dc:creator>Vincent BRAUN</dc:creator>
  <cp:lastModifiedBy>Romain Pierronnet</cp:lastModifiedBy>
  <cp:revision>94</cp:revision>
  <dcterms:modified xsi:type="dcterms:W3CDTF">2025-01-07T07:44:03Z</dcterms:modified>
</cp:coreProperties>
</file>