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2" r:id="rId1"/>
    <p:sldMasterId id="2147483663" r:id="rId2"/>
  </p:sldMasterIdLst>
  <p:notesMasterIdLst>
    <p:notesMasterId r:id="rId19"/>
  </p:notesMasterIdLst>
  <p:sldIdLst>
    <p:sldId id="256" r:id="rId3"/>
    <p:sldId id="289" r:id="rId4"/>
    <p:sldId id="258" r:id="rId5"/>
    <p:sldId id="309" r:id="rId6"/>
    <p:sldId id="312" r:id="rId7"/>
    <p:sldId id="311" r:id="rId8"/>
    <p:sldId id="314" r:id="rId9"/>
    <p:sldId id="316" r:id="rId10"/>
    <p:sldId id="317" r:id="rId11"/>
    <p:sldId id="318" r:id="rId12"/>
    <p:sldId id="320" r:id="rId13"/>
    <p:sldId id="321" r:id="rId14"/>
    <p:sldId id="315" r:id="rId15"/>
    <p:sldId id="306" r:id="rId16"/>
    <p:sldId id="319" r:id="rId17"/>
    <p:sldId id="294" r:id="rId18"/>
  </p:sldIdLst>
  <p:sldSz cx="9144000" cy="5143500" type="screen16x9"/>
  <p:notesSz cx="6858000" cy="9144000"/>
  <p:embeddedFontLst>
    <p:embeddedFont>
      <p:font typeface="Libre Franklin Light" panose="020B0604020202020204" charset="0"/>
      <p:regular r:id="rId20"/>
      <p:italic r:id="rId21"/>
    </p:embeddedFont>
    <p:embeddedFont>
      <p:font typeface="Libre Franklin" panose="020B0604020202020204" charset="0"/>
      <p:regular r:id="rId22"/>
      <p:bold r:id="rId23"/>
      <p:italic r:id="rId24"/>
      <p:boldItalic r:id="rId25"/>
    </p:embeddedFont>
    <p:embeddedFont>
      <p:font typeface="Cambria" panose="02040503050406030204" pitchFamily="18" charset="0"/>
      <p:regular r:id="rId26"/>
      <p:bold r:id="rId27"/>
      <p:italic r:id="rId28"/>
      <p:boldItalic r:id="rId29"/>
    </p:embeddedFont>
    <p:embeddedFont>
      <p:font typeface="Century Gothic" panose="020B0502020202020204" pitchFamily="34" charset="0"/>
      <p:regular r:id="rId30"/>
      <p:bold r:id="rId31"/>
      <p:italic r:id="rId32"/>
      <p:boldItalic r:id="rId33"/>
    </p:embeddedFont>
    <p:embeddedFont>
      <p:font typeface="Oswald Medium" panose="020B0604020202020204" charset="0"/>
      <p:regular r:id="rId34"/>
    </p:embeddedFont>
    <p:embeddedFont>
      <p:font typeface="Oswald" panose="020B0604020202020204" charset="0"/>
      <p:regular r:id="rId35"/>
      <p:bold r:id="rId36"/>
    </p:embeddedFont>
    <p:embeddedFont>
      <p:font typeface="Oswald Regular" panose="020B0604020202020204" charset="0"/>
      <p:regular r:id="rId37"/>
      <p:bold r:id="rId38"/>
    </p:embeddedFont>
    <p:embeddedFont>
      <p:font typeface="Calibri" panose="020F0502020204030204" pitchFamily="34" charset="0"/>
      <p:regular r:id="rId39"/>
      <p:bold r:id="rId40"/>
      <p:italic r:id="rId41"/>
      <p:boldItalic r:id="rId42"/>
    </p:embeddedFont>
    <p:embeddedFont>
      <p:font typeface="Oswald Light" panose="020B0604020202020204" charset="0"/>
      <p:regular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CCCC"/>
    <a:srgbClr val="7A9F00"/>
    <a:srgbClr val="007A3B"/>
    <a:srgbClr val="007A9F"/>
    <a:srgbClr val="D0F063"/>
    <a:srgbClr val="97C00E"/>
    <a:srgbClr val="013752"/>
    <a:srgbClr val="797979"/>
    <a:srgbClr val="8FADBD"/>
    <a:srgbClr val="446D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1A4F02-1FA7-3121-35A3-3A0A71DA9B11}" v="296" dt="2022-04-08T08:57:45.239"/>
    <p1510:client id="{5366F52A-9517-FAC7-C769-6B896CBC598C}" v="537" dt="2022-04-08T12:03:55.186"/>
    <p1510:client id="{7360D9A7-A6C4-BEAD-7B7C-74C171EC4FB9}" v="52" dt="2022-04-08T07:33:54.283"/>
    <p1510:client id="{7C411F5B-4301-E46A-45A7-F334FAEA1D18}" v="284" dt="2022-04-08T07:44:30.522"/>
    <p1510:client id="{82E9AB02-81B8-E74C-CAC0-55C6C8F00CE2}" v="3" dt="2022-04-08T12:36:34.990"/>
    <p1510:client id="{CD8F5BD7-679D-58C1-8D88-2FA9289419BC}" v="368" dt="2022-04-08T08:32:32.350"/>
    <p1510:client id="{E9F659DB-0EC4-2C71-8842-9CA08FA5D807}" v="21" dt="2022-04-08T11:20:10.785"/>
    <p1510:client id="{EF6D353A-976A-AEDA-A5D2-72550C48932C}" v="33" dt="2022-04-08T13:25:29.618"/>
    <p1510:client id="{FC7FAF90-F15C-E3C3-3698-8770C016E31A}" v="181" dt="2022-04-08T08:40:55.545"/>
    <p1510:client id="{FF9B40E3-622F-C1F1-6DE6-E9AC7079FF37}" v="9" dt="2022-04-08T07:28:05.18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04" d="100"/>
          <a:sy n="204" d="100"/>
        </p:scale>
        <p:origin x="528" y="17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7.fntdata"/><Relationship Id="rId39" Type="http://schemas.openxmlformats.org/officeDocument/2006/relationships/font" Target="fonts/font20.fntdata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42" Type="http://schemas.openxmlformats.org/officeDocument/2006/relationships/font" Target="fonts/font23.fntdata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font" Target="fonts/font10.fntdata"/><Relationship Id="rId11" Type="http://schemas.openxmlformats.org/officeDocument/2006/relationships/slide" Target="slides/slide9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font" Target="fonts/font18.fntdata"/><Relationship Id="rId40" Type="http://schemas.openxmlformats.org/officeDocument/2006/relationships/font" Target="fonts/font21.fntdata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font" Target="fonts/font17.fntdata"/><Relationship Id="rId49" Type="http://schemas.microsoft.com/office/2016/11/relationships/changesInfo" Target="changesInfos/changesInfo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Relationship Id="rId43" Type="http://schemas.openxmlformats.org/officeDocument/2006/relationships/font" Target="fonts/font24.fntdata"/><Relationship Id="rId48" Type="http://schemas.microsoft.com/office/2015/10/relationships/revisionInfo" Target="revisionInfo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font" Target="fonts/font19.fntdata"/><Relationship Id="rId46" Type="http://schemas.openxmlformats.org/officeDocument/2006/relationships/theme" Target="theme/theme1.xml"/><Relationship Id="rId20" Type="http://schemas.openxmlformats.org/officeDocument/2006/relationships/font" Target="fonts/font1.fntdata"/><Relationship Id="rId41" Type="http://schemas.openxmlformats.org/officeDocument/2006/relationships/font" Target="fonts/font2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noit Grasser" userId="S::grasser5@univ-lorraine.fr::6054d144-aea6-4735-82ca-90a393e9a541" providerId="AD" clId="Web-{E9F659DB-0EC4-2C71-8842-9CA08FA5D807}"/>
    <pc:docChg chg="modSld">
      <pc:chgData name="Benoit Grasser" userId="S::grasser5@univ-lorraine.fr::6054d144-aea6-4735-82ca-90a393e9a541" providerId="AD" clId="Web-{E9F659DB-0EC4-2C71-8842-9CA08FA5D807}" dt="2022-04-08T11:20:10.785" v="20"/>
      <pc:docMkLst>
        <pc:docMk/>
      </pc:docMkLst>
      <pc:sldChg chg="modSp addAnim modAnim">
        <pc:chgData name="Benoit Grasser" userId="S::grasser5@univ-lorraine.fr::6054d144-aea6-4735-82ca-90a393e9a541" providerId="AD" clId="Web-{E9F659DB-0EC4-2C71-8842-9CA08FA5D807}" dt="2022-04-08T11:19:35.283" v="14"/>
        <pc:sldMkLst>
          <pc:docMk/>
          <pc:sldMk cId="3905923233" sldId="312"/>
        </pc:sldMkLst>
        <pc:spChg chg="mod">
          <ac:chgData name="Benoit Grasser" userId="S::grasser5@univ-lorraine.fr::6054d144-aea6-4735-82ca-90a393e9a541" providerId="AD" clId="Web-{E9F659DB-0EC4-2C71-8842-9CA08FA5D807}" dt="2022-04-08T11:19:27.251" v="11" actId="20577"/>
          <ac:spMkLst>
            <pc:docMk/>
            <pc:sldMk cId="3905923233" sldId="312"/>
            <ac:spMk id="3" creationId="{E997C63B-F718-01AD-0EA6-C4046C762C2E}"/>
          </ac:spMkLst>
        </pc:spChg>
      </pc:sldChg>
      <pc:sldChg chg="addAnim modAnim">
        <pc:chgData name="Benoit Grasser" userId="S::grasser5@univ-lorraine.fr::6054d144-aea6-4735-82ca-90a393e9a541" providerId="AD" clId="Web-{E9F659DB-0EC4-2C71-8842-9CA08FA5D807}" dt="2022-04-08T11:19:56.706" v="17"/>
        <pc:sldMkLst>
          <pc:docMk/>
          <pc:sldMk cId="3852805968" sldId="315"/>
        </pc:sldMkLst>
      </pc:sldChg>
      <pc:sldChg chg="addAnim modAnim">
        <pc:chgData name="Benoit Grasser" userId="S::grasser5@univ-lorraine.fr::6054d144-aea6-4735-82ca-90a393e9a541" providerId="AD" clId="Web-{E9F659DB-0EC4-2C71-8842-9CA08FA5D807}" dt="2022-04-08T11:20:10.785" v="20"/>
        <pc:sldMkLst>
          <pc:docMk/>
          <pc:sldMk cId="3625236257" sldId="319"/>
        </pc:sldMkLst>
      </pc:sldChg>
    </pc:docChg>
  </pc:docChgLst>
  <pc:docChgLst>
    <pc:chgData name="Benoit Grasser" userId="S::grasser5@univ-lorraine.fr::6054d144-aea6-4735-82ca-90a393e9a541" providerId="AD" clId="Web-{7C411F5B-4301-E46A-45A7-F334FAEA1D18}"/>
    <pc:docChg chg="addSld delSld modSld sldOrd">
      <pc:chgData name="Benoit Grasser" userId="S::grasser5@univ-lorraine.fr::6054d144-aea6-4735-82ca-90a393e9a541" providerId="AD" clId="Web-{7C411F5B-4301-E46A-45A7-F334FAEA1D18}" dt="2022-04-08T07:44:30.522" v="231" actId="20577"/>
      <pc:docMkLst>
        <pc:docMk/>
      </pc:docMkLst>
      <pc:sldChg chg="modSp">
        <pc:chgData name="Benoit Grasser" userId="S::grasser5@univ-lorraine.fr::6054d144-aea6-4735-82ca-90a393e9a541" providerId="AD" clId="Web-{7C411F5B-4301-E46A-45A7-F334FAEA1D18}" dt="2022-04-08T07:40:14.609" v="82" actId="20577"/>
        <pc:sldMkLst>
          <pc:docMk/>
          <pc:sldMk cId="0" sldId="258"/>
        </pc:sldMkLst>
        <pc:spChg chg="mod">
          <ac:chgData name="Benoit Grasser" userId="S::grasser5@univ-lorraine.fr::6054d144-aea6-4735-82ca-90a393e9a541" providerId="AD" clId="Web-{7C411F5B-4301-E46A-45A7-F334FAEA1D18}" dt="2022-04-08T07:40:14.609" v="82" actId="20577"/>
          <ac:spMkLst>
            <pc:docMk/>
            <pc:sldMk cId="0" sldId="258"/>
            <ac:spMk id="87" creationId="{00000000-0000-0000-0000-000000000000}"/>
          </ac:spMkLst>
        </pc:spChg>
      </pc:sldChg>
      <pc:sldChg chg="addSp modSp">
        <pc:chgData name="Benoit Grasser" userId="S::grasser5@univ-lorraine.fr::6054d144-aea6-4735-82ca-90a393e9a541" providerId="AD" clId="Web-{7C411F5B-4301-E46A-45A7-F334FAEA1D18}" dt="2022-04-08T07:39:52.484" v="74" actId="14100"/>
        <pc:sldMkLst>
          <pc:docMk/>
          <pc:sldMk cId="254326395" sldId="289"/>
        </pc:sldMkLst>
        <pc:spChg chg="add mod">
          <ac:chgData name="Benoit Grasser" userId="S::grasser5@univ-lorraine.fr::6054d144-aea6-4735-82ca-90a393e9a541" providerId="AD" clId="Web-{7C411F5B-4301-E46A-45A7-F334FAEA1D18}" dt="2022-04-08T07:39:52.484" v="74" actId="14100"/>
          <ac:spMkLst>
            <pc:docMk/>
            <pc:sldMk cId="254326395" sldId="289"/>
            <ac:spMk id="2" creationId="{F0A7A30D-9869-0039-5B9D-029F9CEB7278}"/>
          </ac:spMkLst>
        </pc:spChg>
        <pc:spChg chg="mod">
          <ac:chgData name="Benoit Grasser" userId="S::grasser5@univ-lorraine.fr::6054d144-aea6-4735-82ca-90a393e9a541" providerId="AD" clId="Web-{7C411F5B-4301-E46A-45A7-F334FAEA1D18}" dt="2022-04-08T07:38:25.794" v="8" actId="1076"/>
          <ac:spMkLst>
            <pc:docMk/>
            <pc:sldMk cId="254326395" sldId="289"/>
            <ac:spMk id="3" creationId="{8839608B-B9DA-D16E-0D2D-4EFFAD33CDBE}"/>
          </ac:spMkLst>
        </pc:spChg>
      </pc:sldChg>
      <pc:sldChg chg="del">
        <pc:chgData name="Benoit Grasser" userId="S::grasser5@univ-lorraine.fr::6054d144-aea6-4735-82ca-90a393e9a541" providerId="AD" clId="Web-{7C411F5B-4301-E46A-45A7-F334FAEA1D18}" dt="2022-04-08T07:40:50.313" v="102"/>
        <pc:sldMkLst>
          <pc:docMk/>
          <pc:sldMk cId="2878614639" sldId="298"/>
        </pc:sldMkLst>
      </pc:sldChg>
      <pc:sldChg chg="modSp">
        <pc:chgData name="Benoit Grasser" userId="S::grasser5@univ-lorraine.fr::6054d144-aea6-4735-82ca-90a393e9a541" providerId="AD" clId="Web-{7C411F5B-4301-E46A-45A7-F334FAEA1D18}" dt="2022-04-08T07:40:40.438" v="101" actId="20577"/>
        <pc:sldMkLst>
          <pc:docMk/>
          <pc:sldMk cId="405341" sldId="309"/>
        </pc:sldMkLst>
        <pc:spChg chg="mod">
          <ac:chgData name="Benoit Grasser" userId="S::grasser5@univ-lorraine.fr::6054d144-aea6-4735-82ca-90a393e9a541" providerId="AD" clId="Web-{7C411F5B-4301-E46A-45A7-F334FAEA1D18}" dt="2022-04-08T07:40:40.438" v="101" actId="20577"/>
          <ac:spMkLst>
            <pc:docMk/>
            <pc:sldMk cId="405341" sldId="309"/>
            <ac:spMk id="87" creationId="{00000000-0000-0000-0000-000000000000}"/>
          </ac:spMkLst>
        </pc:spChg>
      </pc:sldChg>
      <pc:sldChg chg="del">
        <pc:chgData name="Benoit Grasser" userId="S::grasser5@univ-lorraine.fr::6054d144-aea6-4735-82ca-90a393e9a541" providerId="AD" clId="Web-{7C411F5B-4301-E46A-45A7-F334FAEA1D18}" dt="2022-04-08T07:40:18" v="83"/>
        <pc:sldMkLst>
          <pc:docMk/>
          <pc:sldMk cId="3358342811" sldId="310"/>
        </pc:sldMkLst>
      </pc:sldChg>
      <pc:sldChg chg="modSp new ord">
        <pc:chgData name="Benoit Grasser" userId="S::grasser5@univ-lorraine.fr::6054d144-aea6-4735-82ca-90a393e9a541" providerId="AD" clId="Web-{7C411F5B-4301-E46A-45A7-F334FAEA1D18}" dt="2022-04-08T07:44:30.522" v="231" actId="20577"/>
        <pc:sldMkLst>
          <pc:docMk/>
          <pc:sldMk cId="3905923233" sldId="312"/>
        </pc:sldMkLst>
        <pc:spChg chg="mod">
          <ac:chgData name="Benoit Grasser" userId="S::grasser5@univ-lorraine.fr::6054d144-aea6-4735-82ca-90a393e9a541" providerId="AD" clId="Web-{7C411F5B-4301-E46A-45A7-F334FAEA1D18}" dt="2022-04-08T07:41:41.065" v="123" actId="20577"/>
          <ac:spMkLst>
            <pc:docMk/>
            <pc:sldMk cId="3905923233" sldId="312"/>
            <ac:spMk id="2" creationId="{6D550B02-F89E-4FDF-7F26-87A50F1298C4}"/>
          </ac:spMkLst>
        </pc:spChg>
        <pc:spChg chg="mod">
          <ac:chgData name="Benoit Grasser" userId="S::grasser5@univ-lorraine.fr::6054d144-aea6-4735-82ca-90a393e9a541" providerId="AD" clId="Web-{7C411F5B-4301-E46A-45A7-F334FAEA1D18}" dt="2022-04-08T07:44:30.522" v="231" actId="20577"/>
          <ac:spMkLst>
            <pc:docMk/>
            <pc:sldMk cId="3905923233" sldId="312"/>
            <ac:spMk id="3" creationId="{E997C63B-F718-01AD-0EA6-C4046C762C2E}"/>
          </ac:spMkLst>
        </pc:spChg>
      </pc:sldChg>
    </pc:docChg>
  </pc:docChgLst>
  <pc:docChgLst>
    <pc:chgData name="Romain Pierronnet" userId="S::pierronn2@univ-lorraine.fr::a726bbb7-51ef-40d1-8768-261881ab698c" providerId="AD" clId="Web-{EF6D353A-976A-AEDA-A5D2-72550C48932C}"/>
    <pc:docChg chg="modSld">
      <pc:chgData name="Romain Pierronnet" userId="S::pierronn2@univ-lorraine.fr::a726bbb7-51ef-40d1-8768-261881ab698c" providerId="AD" clId="Web-{EF6D353A-976A-AEDA-A5D2-72550C48932C}" dt="2022-04-08T13:25:27.759" v="30" actId="20577"/>
      <pc:docMkLst>
        <pc:docMk/>
      </pc:docMkLst>
      <pc:sldChg chg="modSp">
        <pc:chgData name="Romain Pierronnet" userId="S::pierronn2@univ-lorraine.fr::a726bbb7-51ef-40d1-8768-261881ab698c" providerId="AD" clId="Web-{EF6D353A-976A-AEDA-A5D2-72550C48932C}" dt="2022-04-08T13:25:27.759" v="30" actId="20577"/>
        <pc:sldMkLst>
          <pc:docMk/>
          <pc:sldMk cId="3625236257" sldId="319"/>
        </pc:sldMkLst>
        <pc:spChg chg="mod">
          <ac:chgData name="Romain Pierronnet" userId="S::pierronn2@univ-lorraine.fr::a726bbb7-51ef-40d1-8768-261881ab698c" providerId="AD" clId="Web-{EF6D353A-976A-AEDA-A5D2-72550C48932C}" dt="2022-04-08T13:25:11.586" v="26" actId="14100"/>
          <ac:spMkLst>
            <pc:docMk/>
            <pc:sldMk cId="3625236257" sldId="319"/>
            <ac:spMk id="2" creationId="{9FEF3B5B-9974-B9BC-D7ED-0D8EFAC33144}"/>
          </ac:spMkLst>
        </pc:spChg>
        <pc:spChg chg="mod">
          <ac:chgData name="Romain Pierronnet" userId="S::pierronn2@univ-lorraine.fr::a726bbb7-51ef-40d1-8768-261881ab698c" providerId="AD" clId="Web-{EF6D353A-976A-AEDA-A5D2-72550C48932C}" dt="2022-04-08T13:25:27.759" v="30" actId="20577"/>
          <ac:spMkLst>
            <pc:docMk/>
            <pc:sldMk cId="3625236257" sldId="319"/>
            <ac:spMk id="3" creationId="{13098EF3-523A-5734-9BCA-B216366CF8DA}"/>
          </ac:spMkLst>
        </pc:spChg>
      </pc:sldChg>
    </pc:docChg>
  </pc:docChgLst>
  <pc:docChgLst>
    <pc:chgData name="Benoit Grasser" userId="S::grasser5@univ-lorraine.fr::6054d144-aea6-4735-82ca-90a393e9a541" providerId="AD" clId="Web-{051A4F02-1FA7-3121-35A3-3A0A71DA9B11}"/>
    <pc:docChg chg="modSld">
      <pc:chgData name="Benoit Grasser" userId="S::grasser5@univ-lorraine.fr::6054d144-aea6-4735-82ca-90a393e9a541" providerId="AD" clId="Web-{051A4F02-1FA7-3121-35A3-3A0A71DA9B11}" dt="2022-04-08T08:57:45.239" v="251" actId="20577"/>
      <pc:docMkLst>
        <pc:docMk/>
      </pc:docMkLst>
      <pc:sldChg chg="modSp">
        <pc:chgData name="Benoit Grasser" userId="S::grasser5@univ-lorraine.fr::6054d144-aea6-4735-82ca-90a393e9a541" providerId="AD" clId="Web-{051A4F02-1FA7-3121-35A3-3A0A71DA9B11}" dt="2022-04-08T08:52:12.715" v="194" actId="20577"/>
        <pc:sldMkLst>
          <pc:docMk/>
          <pc:sldMk cId="0" sldId="258"/>
        </pc:sldMkLst>
        <pc:spChg chg="mod">
          <ac:chgData name="Benoit Grasser" userId="S::grasser5@univ-lorraine.fr::6054d144-aea6-4735-82ca-90a393e9a541" providerId="AD" clId="Web-{051A4F02-1FA7-3121-35A3-3A0A71DA9B11}" dt="2022-04-08T08:52:12.715" v="194" actId="20577"/>
          <ac:spMkLst>
            <pc:docMk/>
            <pc:sldMk cId="0" sldId="258"/>
            <ac:spMk id="87" creationId="{00000000-0000-0000-0000-000000000000}"/>
          </ac:spMkLst>
        </pc:spChg>
      </pc:sldChg>
      <pc:sldChg chg="modSp">
        <pc:chgData name="Benoit Grasser" userId="S::grasser5@univ-lorraine.fr::6054d144-aea6-4735-82ca-90a393e9a541" providerId="AD" clId="Web-{051A4F02-1FA7-3121-35A3-3A0A71DA9B11}" dt="2022-04-08T08:51:59.840" v="191" actId="20577"/>
        <pc:sldMkLst>
          <pc:docMk/>
          <pc:sldMk cId="254326395" sldId="289"/>
        </pc:sldMkLst>
        <pc:spChg chg="mod">
          <ac:chgData name="Benoit Grasser" userId="S::grasser5@univ-lorraine.fr::6054d144-aea6-4735-82ca-90a393e9a541" providerId="AD" clId="Web-{051A4F02-1FA7-3121-35A3-3A0A71DA9B11}" dt="2022-04-08T08:51:59.840" v="191" actId="20577"/>
          <ac:spMkLst>
            <pc:docMk/>
            <pc:sldMk cId="254326395" sldId="289"/>
            <ac:spMk id="2" creationId="{F0A7A30D-9869-0039-5B9D-029F9CEB7278}"/>
          </ac:spMkLst>
        </pc:spChg>
      </pc:sldChg>
      <pc:sldChg chg="modSp">
        <pc:chgData name="Benoit Grasser" userId="S::grasser5@univ-lorraine.fr::6054d144-aea6-4735-82ca-90a393e9a541" providerId="AD" clId="Web-{051A4F02-1FA7-3121-35A3-3A0A71DA9B11}" dt="2022-04-08T08:46:32.535" v="141" actId="20577"/>
        <pc:sldMkLst>
          <pc:docMk/>
          <pc:sldMk cId="3144955013" sldId="294"/>
        </pc:sldMkLst>
        <pc:spChg chg="mod">
          <ac:chgData name="Benoit Grasser" userId="S::grasser5@univ-lorraine.fr::6054d144-aea6-4735-82ca-90a393e9a541" providerId="AD" clId="Web-{051A4F02-1FA7-3121-35A3-3A0A71DA9B11}" dt="2022-04-08T08:46:32.535" v="141" actId="20577"/>
          <ac:spMkLst>
            <pc:docMk/>
            <pc:sldMk cId="3144955013" sldId="294"/>
            <ac:spMk id="76" creationId="{00000000-0000-0000-0000-000000000000}"/>
          </ac:spMkLst>
        </pc:spChg>
      </pc:sldChg>
      <pc:sldChg chg="modSp">
        <pc:chgData name="Benoit Grasser" userId="S::grasser5@univ-lorraine.fr::6054d144-aea6-4735-82ca-90a393e9a541" providerId="AD" clId="Web-{051A4F02-1FA7-3121-35A3-3A0A71DA9B11}" dt="2022-04-08T08:48:14.741" v="149" actId="14100"/>
        <pc:sldMkLst>
          <pc:docMk/>
          <pc:sldMk cId="2602075418" sldId="306"/>
        </pc:sldMkLst>
        <pc:spChg chg="mod">
          <ac:chgData name="Benoit Grasser" userId="S::grasser5@univ-lorraine.fr::6054d144-aea6-4735-82ca-90a393e9a541" providerId="AD" clId="Web-{051A4F02-1FA7-3121-35A3-3A0A71DA9B11}" dt="2022-04-08T08:48:14.741" v="149" actId="14100"/>
          <ac:spMkLst>
            <pc:docMk/>
            <pc:sldMk cId="2602075418" sldId="306"/>
            <ac:spMk id="87" creationId="{00000000-0000-0000-0000-000000000000}"/>
          </ac:spMkLst>
        </pc:spChg>
      </pc:sldChg>
      <pc:sldChg chg="modSp">
        <pc:chgData name="Benoit Grasser" userId="S::grasser5@univ-lorraine.fr::6054d144-aea6-4735-82ca-90a393e9a541" providerId="AD" clId="Web-{051A4F02-1FA7-3121-35A3-3A0A71DA9B11}" dt="2022-04-08T08:52:31.200" v="196" actId="20577"/>
        <pc:sldMkLst>
          <pc:docMk/>
          <pc:sldMk cId="3905923233" sldId="312"/>
        </pc:sldMkLst>
        <pc:spChg chg="mod">
          <ac:chgData name="Benoit Grasser" userId="S::grasser5@univ-lorraine.fr::6054d144-aea6-4735-82ca-90a393e9a541" providerId="AD" clId="Web-{051A4F02-1FA7-3121-35A3-3A0A71DA9B11}" dt="2022-04-08T08:52:31.200" v="196" actId="20577"/>
          <ac:spMkLst>
            <pc:docMk/>
            <pc:sldMk cId="3905923233" sldId="312"/>
            <ac:spMk id="3" creationId="{E997C63B-F718-01AD-0EA6-C4046C762C2E}"/>
          </ac:spMkLst>
        </pc:spChg>
      </pc:sldChg>
      <pc:sldChg chg="modSp">
        <pc:chgData name="Benoit Grasser" userId="S::grasser5@univ-lorraine.fr::6054d144-aea6-4735-82ca-90a393e9a541" providerId="AD" clId="Web-{051A4F02-1FA7-3121-35A3-3A0A71DA9B11}" dt="2022-04-08T08:57:25.661" v="250" actId="14100"/>
        <pc:sldMkLst>
          <pc:docMk/>
          <pc:sldMk cId="3852805968" sldId="315"/>
        </pc:sldMkLst>
        <pc:spChg chg="mod">
          <ac:chgData name="Benoit Grasser" userId="S::grasser5@univ-lorraine.fr::6054d144-aea6-4735-82ca-90a393e9a541" providerId="AD" clId="Web-{051A4F02-1FA7-3121-35A3-3A0A71DA9B11}" dt="2022-04-08T08:48:22.631" v="150" actId="1076"/>
          <ac:spMkLst>
            <pc:docMk/>
            <pc:sldMk cId="3852805968" sldId="315"/>
            <ac:spMk id="2" creationId="{6D550B02-F89E-4FDF-7F26-87A50F1298C4}"/>
          </ac:spMkLst>
        </pc:spChg>
        <pc:spChg chg="mod">
          <ac:chgData name="Benoit Grasser" userId="S::grasser5@univ-lorraine.fr::6054d144-aea6-4735-82ca-90a393e9a541" providerId="AD" clId="Web-{051A4F02-1FA7-3121-35A3-3A0A71DA9B11}" dt="2022-04-08T08:57:25.661" v="250" actId="14100"/>
          <ac:spMkLst>
            <pc:docMk/>
            <pc:sldMk cId="3852805968" sldId="315"/>
            <ac:spMk id="3" creationId="{E997C63B-F718-01AD-0EA6-C4046C762C2E}"/>
          </ac:spMkLst>
        </pc:spChg>
      </pc:sldChg>
      <pc:sldChg chg="modSp">
        <pc:chgData name="Benoit Grasser" userId="S::grasser5@univ-lorraine.fr::6054d144-aea6-4735-82ca-90a393e9a541" providerId="AD" clId="Web-{051A4F02-1FA7-3121-35A3-3A0A71DA9B11}" dt="2022-04-08T08:50:19.978" v="163" actId="20577"/>
        <pc:sldMkLst>
          <pc:docMk/>
          <pc:sldMk cId="3011672418" sldId="316"/>
        </pc:sldMkLst>
        <pc:spChg chg="mod">
          <ac:chgData name="Benoit Grasser" userId="S::grasser5@univ-lorraine.fr::6054d144-aea6-4735-82ca-90a393e9a541" providerId="AD" clId="Web-{051A4F02-1FA7-3121-35A3-3A0A71DA9B11}" dt="2022-04-08T08:50:19.978" v="163" actId="20577"/>
          <ac:spMkLst>
            <pc:docMk/>
            <pc:sldMk cId="3011672418" sldId="316"/>
            <ac:spMk id="4" creationId="{098EBE1B-EF3A-4F80-DC00-993F77F04A9D}"/>
          </ac:spMkLst>
        </pc:spChg>
      </pc:sldChg>
      <pc:sldChg chg="modSp">
        <pc:chgData name="Benoit Grasser" userId="S::grasser5@univ-lorraine.fr::6054d144-aea6-4735-82ca-90a393e9a541" providerId="AD" clId="Web-{051A4F02-1FA7-3121-35A3-3A0A71DA9B11}" dt="2022-04-08T08:55:10.423" v="205" actId="20577"/>
        <pc:sldMkLst>
          <pc:docMk/>
          <pc:sldMk cId="3791251034" sldId="317"/>
        </pc:sldMkLst>
        <pc:spChg chg="mod">
          <ac:chgData name="Benoit Grasser" userId="S::grasser5@univ-lorraine.fr::6054d144-aea6-4735-82ca-90a393e9a541" providerId="AD" clId="Web-{051A4F02-1FA7-3121-35A3-3A0A71DA9B11}" dt="2022-04-08T08:55:10.423" v="205" actId="20577"/>
          <ac:spMkLst>
            <pc:docMk/>
            <pc:sldMk cId="3791251034" sldId="317"/>
            <ac:spMk id="3" creationId="{273DF30F-9B59-A40A-9A77-A6D8FF844973}"/>
          </ac:spMkLst>
        </pc:spChg>
      </pc:sldChg>
      <pc:sldChg chg="modSp">
        <pc:chgData name="Benoit Grasser" userId="S::grasser5@univ-lorraine.fr::6054d144-aea6-4735-82ca-90a393e9a541" providerId="AD" clId="Web-{051A4F02-1FA7-3121-35A3-3A0A71DA9B11}" dt="2022-04-08T08:57:45.239" v="251" actId="20577"/>
        <pc:sldMkLst>
          <pc:docMk/>
          <pc:sldMk cId="3625236257" sldId="319"/>
        </pc:sldMkLst>
        <pc:spChg chg="mod">
          <ac:chgData name="Benoit Grasser" userId="S::grasser5@univ-lorraine.fr::6054d144-aea6-4735-82ca-90a393e9a541" providerId="AD" clId="Web-{051A4F02-1FA7-3121-35A3-3A0A71DA9B11}" dt="2022-04-08T08:57:45.239" v="251" actId="20577"/>
          <ac:spMkLst>
            <pc:docMk/>
            <pc:sldMk cId="3625236257" sldId="319"/>
            <ac:spMk id="3" creationId="{13098EF3-523A-5734-9BCA-B216366CF8DA}"/>
          </ac:spMkLst>
        </pc:spChg>
      </pc:sldChg>
    </pc:docChg>
  </pc:docChgLst>
  <pc:docChgLst>
    <pc:chgData name="Benoit Grasser" userId="S::grasser5@univ-lorraine.fr::6054d144-aea6-4735-82ca-90a393e9a541" providerId="AD" clId="Web-{FC7FAF90-F15C-E3C3-3698-8770C016E31A}"/>
    <pc:docChg chg="addSld delSld modSld sldOrd">
      <pc:chgData name="Benoit Grasser" userId="S::grasser5@univ-lorraine.fr::6054d144-aea6-4735-82ca-90a393e9a541" providerId="AD" clId="Web-{FC7FAF90-F15C-E3C3-3698-8770C016E31A}" dt="2022-04-08T08:40:55.545" v="170" actId="20577"/>
      <pc:docMkLst>
        <pc:docMk/>
      </pc:docMkLst>
      <pc:sldChg chg="del">
        <pc:chgData name="Benoit Grasser" userId="S::grasser5@univ-lorraine.fr::6054d144-aea6-4735-82ca-90a393e9a541" providerId="AD" clId="Web-{FC7FAF90-F15C-E3C3-3698-8770C016E31A}" dt="2022-04-08T08:35:20.712" v="57"/>
        <pc:sldMkLst>
          <pc:docMk/>
          <pc:sldMk cId="167581564" sldId="302"/>
        </pc:sldMkLst>
      </pc:sldChg>
      <pc:sldChg chg="del">
        <pc:chgData name="Benoit Grasser" userId="S::grasser5@univ-lorraine.fr::6054d144-aea6-4735-82ca-90a393e9a541" providerId="AD" clId="Web-{FC7FAF90-F15C-E3C3-3698-8770C016E31A}" dt="2022-04-08T08:35:23.212" v="58"/>
        <pc:sldMkLst>
          <pc:docMk/>
          <pc:sldMk cId="2133587272" sldId="303"/>
        </pc:sldMkLst>
      </pc:sldChg>
      <pc:sldChg chg="del">
        <pc:chgData name="Benoit Grasser" userId="S::grasser5@univ-lorraine.fr::6054d144-aea6-4735-82ca-90a393e9a541" providerId="AD" clId="Web-{FC7FAF90-F15C-E3C3-3698-8770C016E31A}" dt="2022-04-08T08:35:25.306" v="59"/>
        <pc:sldMkLst>
          <pc:docMk/>
          <pc:sldMk cId="614045483" sldId="304"/>
        </pc:sldMkLst>
      </pc:sldChg>
      <pc:sldChg chg="modSp">
        <pc:chgData name="Benoit Grasser" userId="S::grasser5@univ-lorraine.fr::6054d144-aea6-4735-82ca-90a393e9a541" providerId="AD" clId="Web-{FC7FAF90-F15C-E3C3-3698-8770C016E31A}" dt="2022-04-08T08:39:25.462" v="121" actId="20577"/>
        <pc:sldMkLst>
          <pc:docMk/>
          <pc:sldMk cId="2602075418" sldId="306"/>
        </pc:sldMkLst>
        <pc:spChg chg="mod">
          <ac:chgData name="Benoit Grasser" userId="S::grasser5@univ-lorraine.fr::6054d144-aea6-4735-82ca-90a393e9a541" providerId="AD" clId="Web-{FC7FAF90-F15C-E3C3-3698-8770C016E31A}" dt="2022-04-08T08:39:25.462" v="121" actId="20577"/>
          <ac:spMkLst>
            <pc:docMk/>
            <pc:sldMk cId="2602075418" sldId="306"/>
            <ac:spMk id="87" creationId="{00000000-0000-0000-0000-000000000000}"/>
          </ac:spMkLst>
        </pc:spChg>
      </pc:sldChg>
      <pc:sldChg chg="addSp delSp modSp del">
        <pc:chgData name="Benoit Grasser" userId="S::grasser5@univ-lorraine.fr::6054d144-aea6-4735-82ca-90a393e9a541" providerId="AD" clId="Web-{FC7FAF90-F15C-E3C3-3698-8770C016E31A}" dt="2022-04-08T08:39:33.228" v="122"/>
        <pc:sldMkLst>
          <pc:docMk/>
          <pc:sldMk cId="2521072323" sldId="307"/>
        </pc:sldMkLst>
        <pc:spChg chg="add del mod">
          <ac:chgData name="Benoit Grasser" userId="S::grasser5@univ-lorraine.fr::6054d144-aea6-4735-82ca-90a393e9a541" providerId="AD" clId="Web-{FC7FAF90-F15C-E3C3-3698-8770C016E31A}" dt="2022-04-08T08:36:43.952" v="89" actId="20577"/>
          <ac:spMkLst>
            <pc:docMk/>
            <pc:sldMk cId="2521072323" sldId="307"/>
            <ac:spMk id="3" creationId="{8036A977-2C85-4455-B0CE-B5B526DA630F}"/>
          </ac:spMkLst>
        </pc:spChg>
        <pc:spChg chg="add del mod">
          <ac:chgData name="Benoit Grasser" userId="S::grasser5@univ-lorraine.fr::6054d144-aea6-4735-82ca-90a393e9a541" providerId="AD" clId="Web-{FC7FAF90-F15C-E3C3-3698-8770C016E31A}" dt="2022-04-08T08:36:40.029" v="88"/>
          <ac:spMkLst>
            <pc:docMk/>
            <pc:sldMk cId="2521072323" sldId="307"/>
            <ac:spMk id="4" creationId="{70C4076B-AF48-85AE-5BC6-59FDE201606D}"/>
          </ac:spMkLst>
        </pc:spChg>
      </pc:sldChg>
      <pc:sldChg chg="modSp ord">
        <pc:chgData name="Benoit Grasser" userId="S::grasser5@univ-lorraine.fr::6054d144-aea6-4735-82ca-90a393e9a541" providerId="AD" clId="Web-{FC7FAF90-F15C-E3C3-3698-8770C016E31A}" dt="2022-04-08T08:35:06.399" v="56"/>
        <pc:sldMkLst>
          <pc:docMk/>
          <pc:sldMk cId="3852805968" sldId="315"/>
        </pc:sldMkLst>
        <pc:spChg chg="mod">
          <ac:chgData name="Benoit Grasser" userId="S::grasser5@univ-lorraine.fr::6054d144-aea6-4735-82ca-90a393e9a541" providerId="AD" clId="Web-{FC7FAF90-F15C-E3C3-3698-8770C016E31A}" dt="2022-04-08T08:34:52.195" v="55" actId="14100"/>
          <ac:spMkLst>
            <pc:docMk/>
            <pc:sldMk cId="3852805968" sldId="315"/>
            <ac:spMk id="3" creationId="{E997C63B-F718-01AD-0EA6-C4046C762C2E}"/>
          </ac:spMkLst>
        </pc:spChg>
      </pc:sldChg>
      <pc:sldChg chg="modSp new">
        <pc:chgData name="Benoit Grasser" userId="S::grasser5@univ-lorraine.fr::6054d144-aea6-4735-82ca-90a393e9a541" providerId="AD" clId="Web-{FC7FAF90-F15C-E3C3-3698-8770C016E31A}" dt="2022-04-08T08:40:55.545" v="170" actId="20577"/>
        <pc:sldMkLst>
          <pc:docMk/>
          <pc:sldMk cId="3625236257" sldId="319"/>
        </pc:sldMkLst>
        <pc:spChg chg="mod">
          <ac:chgData name="Benoit Grasser" userId="S::grasser5@univ-lorraine.fr::6054d144-aea6-4735-82ca-90a393e9a541" providerId="AD" clId="Web-{FC7FAF90-F15C-E3C3-3698-8770C016E31A}" dt="2022-04-08T08:37:01.781" v="96" actId="20577"/>
          <ac:spMkLst>
            <pc:docMk/>
            <pc:sldMk cId="3625236257" sldId="319"/>
            <ac:spMk id="2" creationId="{9FEF3B5B-9974-B9BC-D7ED-0D8EFAC33144}"/>
          </ac:spMkLst>
        </pc:spChg>
        <pc:spChg chg="mod">
          <ac:chgData name="Benoit Grasser" userId="S::grasser5@univ-lorraine.fr::6054d144-aea6-4735-82ca-90a393e9a541" providerId="AD" clId="Web-{FC7FAF90-F15C-E3C3-3698-8770C016E31A}" dt="2022-04-08T08:40:55.545" v="170" actId="20577"/>
          <ac:spMkLst>
            <pc:docMk/>
            <pc:sldMk cId="3625236257" sldId="319"/>
            <ac:spMk id="3" creationId="{13098EF3-523A-5734-9BCA-B216366CF8DA}"/>
          </ac:spMkLst>
        </pc:spChg>
      </pc:sldChg>
    </pc:docChg>
  </pc:docChgLst>
  <pc:docChgLst>
    <pc:chgData name="Benoit Grasser" userId="S::grasser5@univ-lorraine.fr::6054d144-aea6-4735-82ca-90a393e9a541" providerId="AD" clId="Web-{CD8F5BD7-679D-58C1-8D88-2FA9289419BC}"/>
    <pc:docChg chg="addSld delSld modSld sldOrd">
      <pc:chgData name="Benoit Grasser" userId="S::grasser5@univ-lorraine.fr::6054d144-aea6-4735-82ca-90a393e9a541" providerId="AD" clId="Web-{CD8F5BD7-679D-58C1-8D88-2FA9289419BC}" dt="2022-04-08T08:32:32.350" v="296" actId="20577"/>
      <pc:docMkLst>
        <pc:docMk/>
      </pc:docMkLst>
      <pc:sldChg chg="del">
        <pc:chgData name="Benoit Grasser" userId="S::grasser5@univ-lorraine.fr::6054d144-aea6-4735-82ca-90a393e9a541" providerId="AD" clId="Web-{CD8F5BD7-679D-58C1-8D88-2FA9289419BC}" dt="2022-04-08T08:00:06.841" v="75"/>
        <pc:sldMkLst>
          <pc:docMk/>
          <pc:sldMk cId="281218123" sldId="308"/>
        </pc:sldMkLst>
      </pc:sldChg>
      <pc:sldChg chg="addSp delSp modSp">
        <pc:chgData name="Benoit Grasser" userId="S::grasser5@univ-lorraine.fr::6054d144-aea6-4735-82ca-90a393e9a541" providerId="AD" clId="Web-{CD8F5BD7-679D-58C1-8D88-2FA9289419BC}" dt="2022-04-08T07:57:53.646" v="66"/>
        <pc:sldMkLst>
          <pc:docMk/>
          <pc:sldMk cId="401408027" sldId="311"/>
        </pc:sldMkLst>
        <pc:spChg chg="add del mod">
          <ac:chgData name="Benoit Grasser" userId="S::grasser5@univ-lorraine.fr::6054d144-aea6-4735-82ca-90a393e9a541" providerId="AD" clId="Web-{CD8F5BD7-679D-58C1-8D88-2FA9289419BC}" dt="2022-04-08T07:57:36.145" v="63"/>
          <ac:spMkLst>
            <pc:docMk/>
            <pc:sldMk cId="401408027" sldId="311"/>
            <ac:spMk id="4" creationId="{7AF73849-B786-3559-A034-652ABC315302}"/>
          </ac:spMkLst>
        </pc:spChg>
        <pc:spChg chg="del">
          <ac:chgData name="Benoit Grasser" userId="S::grasser5@univ-lorraine.fr::6054d144-aea6-4735-82ca-90a393e9a541" providerId="AD" clId="Web-{CD8F5BD7-679D-58C1-8D88-2FA9289419BC}" dt="2022-04-08T07:57:29.957" v="62"/>
          <ac:spMkLst>
            <pc:docMk/>
            <pc:sldMk cId="401408027" sldId="311"/>
            <ac:spMk id="221" creationId="{00000000-0000-0000-0000-000000000000}"/>
          </ac:spMkLst>
        </pc:spChg>
        <pc:graphicFrameChg chg="del">
          <ac:chgData name="Benoit Grasser" userId="S::grasser5@univ-lorraine.fr::6054d144-aea6-4735-82ca-90a393e9a541" providerId="AD" clId="Web-{CD8F5BD7-679D-58C1-8D88-2FA9289419BC}" dt="2022-04-08T07:53:36.601" v="61"/>
          <ac:graphicFrameMkLst>
            <pc:docMk/>
            <pc:sldMk cId="401408027" sldId="311"/>
            <ac:graphicFrameMk id="2" creationId="{CDA07B84-5337-B846-8205-053B48F7E9EC}"/>
          </ac:graphicFrameMkLst>
        </pc:graphicFrameChg>
        <pc:graphicFrameChg chg="add mod modGraphic">
          <ac:chgData name="Benoit Grasser" userId="S::grasser5@univ-lorraine.fr::6054d144-aea6-4735-82ca-90a393e9a541" providerId="AD" clId="Web-{CD8F5BD7-679D-58C1-8D88-2FA9289419BC}" dt="2022-04-08T07:57:53.646" v="66"/>
          <ac:graphicFrameMkLst>
            <pc:docMk/>
            <pc:sldMk cId="401408027" sldId="311"/>
            <ac:graphicFrameMk id="6" creationId="{88FCE96C-C287-0586-02F0-F5C70CAD25DE}"/>
          </ac:graphicFrameMkLst>
        </pc:graphicFrameChg>
      </pc:sldChg>
      <pc:sldChg chg="modSp">
        <pc:chgData name="Benoit Grasser" userId="S::grasser5@univ-lorraine.fr::6054d144-aea6-4735-82ca-90a393e9a541" providerId="AD" clId="Web-{CD8F5BD7-679D-58C1-8D88-2FA9289419BC}" dt="2022-04-08T07:53:05.584" v="59" actId="20577"/>
        <pc:sldMkLst>
          <pc:docMk/>
          <pc:sldMk cId="3905923233" sldId="312"/>
        </pc:sldMkLst>
        <pc:spChg chg="mod">
          <ac:chgData name="Benoit Grasser" userId="S::grasser5@univ-lorraine.fr::6054d144-aea6-4735-82ca-90a393e9a541" providerId="AD" clId="Web-{CD8F5BD7-679D-58C1-8D88-2FA9289419BC}" dt="2022-04-08T07:53:05.584" v="59" actId="20577"/>
          <ac:spMkLst>
            <pc:docMk/>
            <pc:sldMk cId="3905923233" sldId="312"/>
            <ac:spMk id="3" creationId="{E997C63B-F718-01AD-0EA6-C4046C762C2E}"/>
          </ac:spMkLst>
        </pc:spChg>
      </pc:sldChg>
      <pc:sldChg chg="add del replId">
        <pc:chgData name="Benoit Grasser" userId="S::grasser5@univ-lorraine.fr::6054d144-aea6-4735-82ca-90a393e9a541" providerId="AD" clId="Web-{CD8F5BD7-679D-58C1-8D88-2FA9289419BC}" dt="2022-04-08T08:13:53.244" v="139"/>
        <pc:sldMkLst>
          <pc:docMk/>
          <pc:sldMk cId="82751345" sldId="313"/>
        </pc:sldMkLst>
      </pc:sldChg>
      <pc:sldChg chg="addSp delSp modSp add replId">
        <pc:chgData name="Benoit Grasser" userId="S::grasser5@univ-lorraine.fr::6054d144-aea6-4735-82ca-90a393e9a541" providerId="AD" clId="Web-{CD8F5BD7-679D-58C1-8D88-2FA9289419BC}" dt="2022-04-08T07:59:25.901" v="74" actId="1076"/>
        <pc:sldMkLst>
          <pc:docMk/>
          <pc:sldMk cId="2259578078" sldId="314"/>
        </pc:sldMkLst>
        <pc:graphicFrameChg chg="del mod modGraphic">
          <ac:chgData name="Benoit Grasser" userId="S::grasser5@univ-lorraine.fr::6054d144-aea6-4735-82ca-90a393e9a541" providerId="AD" clId="Web-{CD8F5BD7-679D-58C1-8D88-2FA9289419BC}" dt="2022-04-08T07:59:06.369" v="70"/>
          <ac:graphicFrameMkLst>
            <pc:docMk/>
            <pc:sldMk cId="2259578078" sldId="314"/>
            <ac:graphicFrameMk id="6" creationId="{88FCE96C-C287-0586-02F0-F5C70CAD25DE}"/>
          </ac:graphicFrameMkLst>
        </pc:graphicFrameChg>
        <pc:picChg chg="add mod">
          <ac:chgData name="Benoit Grasser" userId="S::grasser5@univ-lorraine.fr::6054d144-aea6-4735-82ca-90a393e9a541" providerId="AD" clId="Web-{CD8F5BD7-679D-58C1-8D88-2FA9289419BC}" dt="2022-04-08T07:59:25.901" v="74" actId="1076"/>
          <ac:picMkLst>
            <pc:docMk/>
            <pc:sldMk cId="2259578078" sldId="314"/>
            <ac:picMk id="2" creationId="{261ABE8E-DA0D-9F6F-B225-DFA5373ECDD1}"/>
          </ac:picMkLst>
        </pc:picChg>
      </pc:sldChg>
      <pc:sldChg chg="modSp add ord replId">
        <pc:chgData name="Benoit Grasser" userId="S::grasser5@univ-lorraine.fr::6054d144-aea6-4735-82ca-90a393e9a541" providerId="AD" clId="Web-{CD8F5BD7-679D-58C1-8D88-2FA9289419BC}" dt="2022-04-08T08:32:32.350" v="296" actId="20577"/>
        <pc:sldMkLst>
          <pc:docMk/>
          <pc:sldMk cId="3852805968" sldId="315"/>
        </pc:sldMkLst>
        <pc:spChg chg="mod">
          <ac:chgData name="Benoit Grasser" userId="S::grasser5@univ-lorraine.fr::6054d144-aea6-4735-82ca-90a393e9a541" providerId="AD" clId="Web-{CD8F5BD7-679D-58C1-8D88-2FA9289419BC}" dt="2022-04-08T08:29:03.917" v="245" actId="20577"/>
          <ac:spMkLst>
            <pc:docMk/>
            <pc:sldMk cId="3852805968" sldId="315"/>
            <ac:spMk id="2" creationId="{6D550B02-F89E-4FDF-7F26-87A50F1298C4}"/>
          </ac:spMkLst>
        </pc:spChg>
        <pc:spChg chg="mod">
          <ac:chgData name="Benoit Grasser" userId="S::grasser5@univ-lorraine.fr::6054d144-aea6-4735-82ca-90a393e9a541" providerId="AD" clId="Web-{CD8F5BD7-679D-58C1-8D88-2FA9289419BC}" dt="2022-04-08T08:32:32.350" v="296" actId="20577"/>
          <ac:spMkLst>
            <pc:docMk/>
            <pc:sldMk cId="3852805968" sldId="315"/>
            <ac:spMk id="3" creationId="{E997C63B-F718-01AD-0EA6-C4046C762C2E}"/>
          </ac:spMkLst>
        </pc:spChg>
      </pc:sldChg>
      <pc:sldChg chg="addSp delSp modSp new ord">
        <pc:chgData name="Benoit Grasser" userId="S::grasser5@univ-lorraine.fr::6054d144-aea6-4735-82ca-90a393e9a541" providerId="AD" clId="Web-{CD8F5BD7-679D-58C1-8D88-2FA9289419BC}" dt="2022-04-08T08:28:17.884" v="233" actId="20577"/>
        <pc:sldMkLst>
          <pc:docMk/>
          <pc:sldMk cId="3011672418" sldId="316"/>
        </pc:sldMkLst>
        <pc:spChg chg="mod">
          <ac:chgData name="Benoit Grasser" userId="S::grasser5@univ-lorraine.fr::6054d144-aea6-4735-82ca-90a393e9a541" providerId="AD" clId="Web-{CD8F5BD7-679D-58C1-8D88-2FA9289419BC}" dt="2022-04-08T08:28:17.884" v="233" actId="20577"/>
          <ac:spMkLst>
            <pc:docMk/>
            <pc:sldMk cId="3011672418" sldId="316"/>
            <ac:spMk id="2" creationId="{9527371B-B18B-E803-C5AD-A246FDFB4ED8}"/>
          </ac:spMkLst>
        </pc:spChg>
        <pc:spChg chg="del">
          <ac:chgData name="Benoit Grasser" userId="S::grasser5@univ-lorraine.fr::6054d144-aea6-4735-82ca-90a393e9a541" providerId="AD" clId="Web-{CD8F5BD7-679D-58C1-8D88-2FA9289419BC}" dt="2022-04-08T08:17:25.505" v="150"/>
          <ac:spMkLst>
            <pc:docMk/>
            <pc:sldMk cId="3011672418" sldId="316"/>
            <ac:spMk id="3" creationId="{776927B5-7C1F-F491-6522-F27EFB4FC656}"/>
          </ac:spMkLst>
        </pc:spChg>
        <pc:spChg chg="add mod">
          <ac:chgData name="Benoit Grasser" userId="S::grasser5@univ-lorraine.fr::6054d144-aea6-4735-82ca-90a393e9a541" providerId="AD" clId="Web-{CD8F5BD7-679D-58C1-8D88-2FA9289419BC}" dt="2022-04-08T08:28:04.415" v="230" actId="1076"/>
          <ac:spMkLst>
            <pc:docMk/>
            <pc:sldMk cId="3011672418" sldId="316"/>
            <ac:spMk id="4" creationId="{098EBE1B-EF3A-4F80-DC00-993F77F04A9D}"/>
          </ac:spMkLst>
        </pc:spChg>
      </pc:sldChg>
      <pc:sldChg chg="addSp delSp modSp add ord replId">
        <pc:chgData name="Benoit Grasser" userId="S::grasser5@univ-lorraine.fr::6054d144-aea6-4735-82ca-90a393e9a541" providerId="AD" clId="Web-{CD8F5BD7-679D-58C1-8D88-2FA9289419BC}" dt="2022-04-08T08:28:56.886" v="244" actId="20577"/>
        <pc:sldMkLst>
          <pc:docMk/>
          <pc:sldMk cId="3791251034" sldId="317"/>
        </pc:sldMkLst>
        <pc:spChg chg="mod">
          <ac:chgData name="Benoit Grasser" userId="S::grasser5@univ-lorraine.fr::6054d144-aea6-4735-82ca-90a393e9a541" providerId="AD" clId="Web-{CD8F5BD7-679D-58C1-8D88-2FA9289419BC}" dt="2022-04-08T08:19:24.809" v="178" actId="20577"/>
          <ac:spMkLst>
            <pc:docMk/>
            <pc:sldMk cId="3791251034" sldId="317"/>
            <ac:spMk id="2" creationId="{9527371B-B18B-E803-C5AD-A246FDFB4ED8}"/>
          </ac:spMkLst>
        </pc:spChg>
        <pc:spChg chg="add mod">
          <ac:chgData name="Benoit Grasser" userId="S::grasser5@univ-lorraine.fr::6054d144-aea6-4735-82ca-90a393e9a541" providerId="AD" clId="Web-{CD8F5BD7-679D-58C1-8D88-2FA9289419BC}" dt="2022-04-08T08:28:56.886" v="244" actId="20577"/>
          <ac:spMkLst>
            <pc:docMk/>
            <pc:sldMk cId="3791251034" sldId="317"/>
            <ac:spMk id="3" creationId="{273DF30F-9B59-A40A-9A77-A6D8FF844973}"/>
          </ac:spMkLst>
        </pc:spChg>
        <pc:spChg chg="del">
          <ac:chgData name="Benoit Grasser" userId="S::grasser5@univ-lorraine.fr::6054d144-aea6-4735-82ca-90a393e9a541" providerId="AD" clId="Web-{CD8F5BD7-679D-58C1-8D88-2FA9289419BC}" dt="2022-04-08T08:19:29.715" v="179"/>
          <ac:spMkLst>
            <pc:docMk/>
            <pc:sldMk cId="3791251034" sldId="317"/>
            <ac:spMk id="4" creationId="{098EBE1B-EF3A-4F80-DC00-993F77F04A9D}"/>
          </ac:spMkLst>
        </pc:spChg>
      </pc:sldChg>
      <pc:sldChg chg="addSp delSp modSp add replId">
        <pc:chgData name="Benoit Grasser" userId="S::grasser5@univ-lorraine.fr::6054d144-aea6-4735-82ca-90a393e9a541" providerId="AD" clId="Web-{CD8F5BD7-679D-58C1-8D88-2FA9289419BC}" dt="2022-04-08T08:26:42.738" v="225" actId="1076"/>
        <pc:sldMkLst>
          <pc:docMk/>
          <pc:sldMk cId="4188785522" sldId="318"/>
        </pc:sldMkLst>
        <pc:spChg chg="mod">
          <ac:chgData name="Benoit Grasser" userId="S::grasser5@univ-lorraine.fr::6054d144-aea6-4735-82ca-90a393e9a541" providerId="AD" clId="Web-{CD8F5BD7-679D-58C1-8D88-2FA9289419BC}" dt="2022-04-08T08:26:42.738" v="225" actId="1076"/>
          <ac:spMkLst>
            <pc:docMk/>
            <pc:sldMk cId="4188785522" sldId="318"/>
            <ac:spMk id="2" creationId="{9527371B-B18B-E803-C5AD-A246FDFB4ED8}"/>
          </ac:spMkLst>
        </pc:spChg>
        <pc:spChg chg="del">
          <ac:chgData name="Benoit Grasser" userId="S::grasser5@univ-lorraine.fr::6054d144-aea6-4735-82ca-90a393e9a541" providerId="AD" clId="Web-{CD8F5BD7-679D-58C1-8D88-2FA9289419BC}" dt="2022-04-08T08:21:40.598" v="197"/>
          <ac:spMkLst>
            <pc:docMk/>
            <pc:sldMk cId="4188785522" sldId="318"/>
            <ac:spMk id="3" creationId="{273DF30F-9B59-A40A-9A77-A6D8FF844973}"/>
          </ac:spMkLst>
        </pc:spChg>
        <pc:spChg chg="add del mod">
          <ac:chgData name="Benoit Grasser" userId="S::grasser5@univ-lorraine.fr::6054d144-aea6-4735-82ca-90a393e9a541" providerId="AD" clId="Web-{CD8F5BD7-679D-58C1-8D88-2FA9289419BC}" dt="2022-04-08T08:24:13.699" v="212"/>
          <ac:spMkLst>
            <pc:docMk/>
            <pc:sldMk cId="4188785522" sldId="318"/>
            <ac:spMk id="4" creationId="{B1C2C9DE-AD47-EB79-99FB-ABB3D885D5D2}"/>
          </ac:spMkLst>
        </pc:spChg>
      </pc:sldChg>
    </pc:docChg>
  </pc:docChgLst>
  <pc:docChgLst>
    <pc:chgData name="Benoit Grasser" userId="S::grasser5@univ-lorraine.fr::6054d144-aea6-4735-82ca-90a393e9a541" providerId="AD" clId="Web-{7360D9A7-A6C4-BEAD-7B7C-74C171EC4FB9}"/>
    <pc:docChg chg="modSld">
      <pc:chgData name="Benoit Grasser" userId="S::grasser5@univ-lorraine.fr::6054d144-aea6-4735-82ca-90a393e9a541" providerId="AD" clId="Web-{7360D9A7-A6C4-BEAD-7B7C-74C171EC4FB9}" dt="2022-04-08T07:33:54.283" v="49" actId="20577"/>
      <pc:docMkLst>
        <pc:docMk/>
      </pc:docMkLst>
      <pc:sldChg chg="modSp">
        <pc:chgData name="Benoit Grasser" userId="S::grasser5@univ-lorraine.fr::6054d144-aea6-4735-82ca-90a393e9a541" providerId="AD" clId="Web-{7360D9A7-A6C4-BEAD-7B7C-74C171EC4FB9}" dt="2022-04-08T07:28:29.022" v="5" actId="20577"/>
        <pc:sldMkLst>
          <pc:docMk/>
          <pc:sldMk cId="0" sldId="256"/>
        </pc:sldMkLst>
        <pc:spChg chg="mod">
          <ac:chgData name="Benoit Grasser" userId="S::grasser5@univ-lorraine.fr::6054d144-aea6-4735-82ca-90a393e9a541" providerId="AD" clId="Web-{7360D9A7-A6C4-BEAD-7B7C-74C171EC4FB9}" dt="2022-04-08T07:28:29.022" v="5" actId="20577"/>
          <ac:spMkLst>
            <pc:docMk/>
            <pc:sldMk cId="0" sldId="256"/>
            <ac:spMk id="76" creationId="{00000000-0000-0000-0000-000000000000}"/>
          </ac:spMkLst>
        </pc:spChg>
      </pc:sldChg>
      <pc:sldChg chg="addSp delSp modSp">
        <pc:chgData name="Benoit Grasser" userId="S::grasser5@univ-lorraine.fr::6054d144-aea6-4735-82ca-90a393e9a541" providerId="AD" clId="Web-{7360D9A7-A6C4-BEAD-7B7C-74C171EC4FB9}" dt="2022-04-08T07:33:54.283" v="49" actId="20577"/>
        <pc:sldMkLst>
          <pc:docMk/>
          <pc:sldMk cId="254326395" sldId="289"/>
        </pc:sldMkLst>
        <pc:spChg chg="add mod">
          <ac:chgData name="Benoit Grasser" userId="S::grasser5@univ-lorraine.fr::6054d144-aea6-4735-82ca-90a393e9a541" providerId="AD" clId="Web-{7360D9A7-A6C4-BEAD-7B7C-74C171EC4FB9}" dt="2022-04-08T07:33:54.283" v="49" actId="20577"/>
          <ac:spMkLst>
            <pc:docMk/>
            <pc:sldMk cId="254326395" sldId="289"/>
            <ac:spMk id="3" creationId="{8839608B-B9DA-D16E-0D2D-4EFFAD33CDBE}"/>
          </ac:spMkLst>
        </pc:spChg>
        <pc:spChg chg="del mod">
          <ac:chgData name="Benoit Grasser" userId="S::grasser5@univ-lorraine.fr::6054d144-aea6-4735-82ca-90a393e9a541" providerId="AD" clId="Web-{7360D9A7-A6C4-BEAD-7B7C-74C171EC4FB9}" dt="2022-04-08T07:33:39.923" v="43"/>
          <ac:spMkLst>
            <pc:docMk/>
            <pc:sldMk cId="254326395" sldId="289"/>
            <ac:spMk id="81" creationId="{00000000-0000-0000-0000-000000000000}"/>
          </ac:spMkLst>
        </pc:spChg>
      </pc:sldChg>
    </pc:docChg>
  </pc:docChgLst>
  <pc:docChgLst>
    <pc:chgData name="Romain Pierronnet" userId="a726bbb7-51ef-40d1-8768-261881ab698c" providerId="ADAL" clId="{ADEE6C63-E4F6-CD47-AC7C-5030C3F9863D}"/>
    <pc:docChg chg="custSel addSld modSld">
      <pc:chgData name="Romain Pierronnet" userId="a726bbb7-51ef-40d1-8768-261881ab698c" providerId="ADAL" clId="{ADEE6C63-E4F6-CD47-AC7C-5030C3F9863D}" dt="2022-04-08T11:38:50.880" v="119"/>
      <pc:docMkLst>
        <pc:docMk/>
      </pc:docMkLst>
      <pc:sldChg chg="modSp mod">
        <pc:chgData name="Romain Pierronnet" userId="a726bbb7-51ef-40d1-8768-261881ab698c" providerId="ADAL" clId="{ADEE6C63-E4F6-CD47-AC7C-5030C3F9863D}" dt="2022-04-08T11:26:36.083" v="117" actId="20577"/>
        <pc:sldMkLst>
          <pc:docMk/>
          <pc:sldMk cId="401408027" sldId="311"/>
        </pc:sldMkLst>
        <pc:graphicFrameChg chg="modGraphic">
          <ac:chgData name="Romain Pierronnet" userId="a726bbb7-51ef-40d1-8768-261881ab698c" providerId="ADAL" clId="{ADEE6C63-E4F6-CD47-AC7C-5030C3F9863D}" dt="2022-04-08T11:26:36.083" v="117" actId="20577"/>
          <ac:graphicFrameMkLst>
            <pc:docMk/>
            <pc:sldMk cId="401408027" sldId="311"/>
            <ac:graphicFrameMk id="6" creationId="{88FCE96C-C287-0586-02F0-F5C70CAD25DE}"/>
          </ac:graphicFrameMkLst>
        </pc:graphicFrameChg>
      </pc:sldChg>
      <pc:sldChg chg="modSp mod">
        <pc:chgData name="Romain Pierronnet" userId="a726bbb7-51ef-40d1-8768-261881ab698c" providerId="ADAL" clId="{ADEE6C63-E4F6-CD47-AC7C-5030C3F9863D}" dt="2022-04-08T11:25:17.177" v="113" actId="1035"/>
        <pc:sldMkLst>
          <pc:docMk/>
          <pc:sldMk cId="3905923233" sldId="312"/>
        </pc:sldMkLst>
        <pc:spChg chg="mod">
          <ac:chgData name="Romain Pierronnet" userId="a726bbb7-51ef-40d1-8768-261881ab698c" providerId="ADAL" clId="{ADEE6C63-E4F6-CD47-AC7C-5030C3F9863D}" dt="2022-04-08T11:25:17.177" v="113" actId="1035"/>
          <ac:spMkLst>
            <pc:docMk/>
            <pc:sldMk cId="3905923233" sldId="312"/>
            <ac:spMk id="3" creationId="{E997C63B-F718-01AD-0EA6-C4046C762C2E}"/>
          </ac:spMkLst>
        </pc:spChg>
      </pc:sldChg>
      <pc:sldChg chg="addSp delSp modSp mod">
        <pc:chgData name="Romain Pierronnet" userId="a726bbb7-51ef-40d1-8768-261881ab698c" providerId="ADAL" clId="{ADEE6C63-E4F6-CD47-AC7C-5030C3F9863D}" dt="2022-04-08T11:10:34.821" v="62" actId="1076"/>
        <pc:sldMkLst>
          <pc:docMk/>
          <pc:sldMk cId="2259578078" sldId="314"/>
        </pc:sldMkLst>
        <pc:picChg chg="del">
          <ac:chgData name="Romain Pierronnet" userId="a726bbb7-51ef-40d1-8768-261881ab698c" providerId="ADAL" clId="{ADEE6C63-E4F6-CD47-AC7C-5030C3F9863D}" dt="2022-04-08T11:10:25.647" v="60" actId="478"/>
          <ac:picMkLst>
            <pc:docMk/>
            <pc:sldMk cId="2259578078" sldId="314"/>
            <ac:picMk id="2" creationId="{261ABE8E-DA0D-9F6F-B225-DFA5373ECDD1}"/>
          </ac:picMkLst>
        </pc:picChg>
        <pc:picChg chg="add mod">
          <ac:chgData name="Romain Pierronnet" userId="a726bbb7-51ef-40d1-8768-261881ab698c" providerId="ADAL" clId="{ADEE6C63-E4F6-CD47-AC7C-5030C3F9863D}" dt="2022-04-08T11:10:34.821" v="62" actId="1076"/>
          <ac:picMkLst>
            <pc:docMk/>
            <pc:sldMk cId="2259578078" sldId="314"/>
            <ac:picMk id="4" creationId="{95A5F479-7F50-494B-8F04-DEB66AD3107A}"/>
          </ac:picMkLst>
        </pc:picChg>
      </pc:sldChg>
      <pc:sldChg chg="modSp mod">
        <pc:chgData name="Romain Pierronnet" userId="a726bbb7-51ef-40d1-8768-261881ab698c" providerId="ADAL" clId="{ADEE6C63-E4F6-CD47-AC7C-5030C3F9863D}" dt="2022-04-08T11:06:14.204" v="59" actId="6549"/>
        <pc:sldMkLst>
          <pc:docMk/>
          <pc:sldMk cId="3852805968" sldId="315"/>
        </pc:sldMkLst>
        <pc:spChg chg="mod">
          <ac:chgData name="Romain Pierronnet" userId="a726bbb7-51ef-40d1-8768-261881ab698c" providerId="ADAL" clId="{ADEE6C63-E4F6-CD47-AC7C-5030C3F9863D}" dt="2022-04-08T11:06:14.204" v="59" actId="6549"/>
          <ac:spMkLst>
            <pc:docMk/>
            <pc:sldMk cId="3852805968" sldId="315"/>
            <ac:spMk id="3" creationId="{E997C63B-F718-01AD-0EA6-C4046C762C2E}"/>
          </ac:spMkLst>
        </pc:spChg>
      </pc:sldChg>
      <pc:sldChg chg="modSp mod">
        <pc:chgData name="Romain Pierronnet" userId="a726bbb7-51ef-40d1-8768-261881ab698c" providerId="ADAL" clId="{ADEE6C63-E4F6-CD47-AC7C-5030C3F9863D}" dt="2022-04-08T11:05:47.340" v="41" actId="14100"/>
        <pc:sldMkLst>
          <pc:docMk/>
          <pc:sldMk cId="3011672418" sldId="316"/>
        </pc:sldMkLst>
        <pc:spChg chg="mod">
          <ac:chgData name="Romain Pierronnet" userId="a726bbb7-51ef-40d1-8768-261881ab698c" providerId="ADAL" clId="{ADEE6C63-E4F6-CD47-AC7C-5030C3F9863D}" dt="2022-04-08T11:05:47.340" v="41" actId="14100"/>
          <ac:spMkLst>
            <pc:docMk/>
            <pc:sldMk cId="3011672418" sldId="316"/>
            <ac:spMk id="2" creationId="{9527371B-B18B-E803-C5AD-A246FDFB4ED8}"/>
          </ac:spMkLst>
        </pc:spChg>
      </pc:sldChg>
      <pc:sldChg chg="modSp mod">
        <pc:chgData name="Romain Pierronnet" userId="a726bbb7-51ef-40d1-8768-261881ab698c" providerId="ADAL" clId="{ADEE6C63-E4F6-CD47-AC7C-5030C3F9863D}" dt="2022-04-08T11:05:40.877" v="39" actId="14100"/>
        <pc:sldMkLst>
          <pc:docMk/>
          <pc:sldMk cId="3791251034" sldId="317"/>
        </pc:sldMkLst>
        <pc:spChg chg="mod">
          <ac:chgData name="Romain Pierronnet" userId="a726bbb7-51ef-40d1-8768-261881ab698c" providerId="ADAL" clId="{ADEE6C63-E4F6-CD47-AC7C-5030C3F9863D}" dt="2022-04-08T11:05:40.877" v="39" actId="14100"/>
          <ac:spMkLst>
            <pc:docMk/>
            <pc:sldMk cId="3791251034" sldId="317"/>
            <ac:spMk id="2" creationId="{9527371B-B18B-E803-C5AD-A246FDFB4ED8}"/>
          </ac:spMkLst>
        </pc:spChg>
      </pc:sldChg>
      <pc:sldChg chg="addSp modSp mod">
        <pc:chgData name="Romain Pierronnet" userId="a726bbb7-51ef-40d1-8768-261881ab698c" providerId="ADAL" clId="{ADEE6C63-E4F6-CD47-AC7C-5030C3F9863D}" dt="2022-04-08T11:38:50.880" v="119"/>
        <pc:sldMkLst>
          <pc:docMk/>
          <pc:sldMk cId="4188785522" sldId="318"/>
        </pc:sldMkLst>
        <pc:graphicFrameChg chg="add mod modGraphic">
          <ac:chgData name="Romain Pierronnet" userId="a726bbb7-51ef-40d1-8768-261881ab698c" providerId="ADAL" clId="{ADEE6C63-E4F6-CD47-AC7C-5030C3F9863D}" dt="2022-04-08T11:38:50.880" v="119"/>
          <ac:graphicFrameMkLst>
            <pc:docMk/>
            <pc:sldMk cId="4188785522" sldId="318"/>
            <ac:graphicFrameMk id="3" creationId="{DED32D7D-D65F-5141-A9F3-037DCEE0E296}"/>
          </ac:graphicFrameMkLst>
        </pc:graphicFrameChg>
      </pc:sldChg>
      <pc:sldChg chg="addSp delSp modSp add mod">
        <pc:chgData name="Romain Pierronnet" userId="a726bbb7-51ef-40d1-8768-261881ab698c" providerId="ADAL" clId="{ADEE6C63-E4F6-CD47-AC7C-5030C3F9863D}" dt="2022-04-08T11:38:42.438" v="118"/>
        <pc:sldMkLst>
          <pc:docMk/>
          <pc:sldMk cId="89422883" sldId="320"/>
        </pc:sldMkLst>
        <pc:spChg chg="mod">
          <ac:chgData name="Romain Pierronnet" userId="a726bbb7-51ef-40d1-8768-261881ab698c" providerId="ADAL" clId="{ADEE6C63-E4F6-CD47-AC7C-5030C3F9863D}" dt="2022-04-08T11:14:08.330" v="87" actId="20577"/>
          <ac:spMkLst>
            <pc:docMk/>
            <pc:sldMk cId="89422883" sldId="320"/>
            <ac:spMk id="2" creationId="{9527371B-B18B-E803-C5AD-A246FDFB4ED8}"/>
          </ac:spMkLst>
        </pc:spChg>
        <pc:graphicFrameChg chg="del">
          <ac:chgData name="Romain Pierronnet" userId="a726bbb7-51ef-40d1-8768-261881ab698c" providerId="ADAL" clId="{ADEE6C63-E4F6-CD47-AC7C-5030C3F9863D}" dt="2022-04-08T11:14:10.555" v="88" actId="478"/>
          <ac:graphicFrameMkLst>
            <pc:docMk/>
            <pc:sldMk cId="89422883" sldId="320"/>
            <ac:graphicFrameMk id="3" creationId="{DED32D7D-D65F-5141-A9F3-037DCEE0E296}"/>
          </ac:graphicFrameMkLst>
        </pc:graphicFrameChg>
        <pc:graphicFrameChg chg="add mod modGraphic">
          <ac:chgData name="Romain Pierronnet" userId="a726bbb7-51ef-40d1-8768-261881ab698c" providerId="ADAL" clId="{ADEE6C63-E4F6-CD47-AC7C-5030C3F9863D}" dt="2022-04-08T11:38:42.438" v="118"/>
          <ac:graphicFrameMkLst>
            <pc:docMk/>
            <pc:sldMk cId="89422883" sldId="320"/>
            <ac:graphicFrameMk id="4" creationId="{E5DA8560-6D9F-834F-AF61-A52E2632D3AD}"/>
          </ac:graphicFrameMkLst>
        </pc:graphicFrameChg>
      </pc:sldChg>
    </pc:docChg>
  </pc:docChgLst>
  <pc:docChgLst>
    <pc:chgData name="Romain Pierronnet" userId="S::pierronn2@univ-lorraine.fr::a726bbb7-51ef-40d1-8768-261881ab698c" providerId="AD" clId="Web-{82E9AB02-81B8-E74C-CAC0-55C6C8F00CE2}"/>
    <pc:docChg chg="modSld">
      <pc:chgData name="Romain Pierronnet" userId="S::pierronn2@univ-lorraine.fr::a726bbb7-51ef-40d1-8768-261881ab698c" providerId="AD" clId="Web-{82E9AB02-81B8-E74C-CAC0-55C6C8F00CE2}" dt="2022-04-08T12:36:34.755" v="1" actId="20577"/>
      <pc:docMkLst>
        <pc:docMk/>
      </pc:docMkLst>
      <pc:sldChg chg="modSp">
        <pc:chgData name="Romain Pierronnet" userId="S::pierronn2@univ-lorraine.fr::a726bbb7-51ef-40d1-8768-261881ab698c" providerId="AD" clId="Web-{82E9AB02-81B8-E74C-CAC0-55C6C8F00CE2}" dt="2022-04-08T12:36:34.755" v="1" actId="20577"/>
        <pc:sldMkLst>
          <pc:docMk/>
          <pc:sldMk cId="3905923233" sldId="312"/>
        </pc:sldMkLst>
        <pc:spChg chg="mod">
          <ac:chgData name="Romain Pierronnet" userId="S::pierronn2@univ-lorraine.fr::a726bbb7-51ef-40d1-8768-261881ab698c" providerId="AD" clId="Web-{82E9AB02-81B8-E74C-CAC0-55C6C8F00CE2}" dt="2022-04-08T12:36:34.755" v="1" actId="20577"/>
          <ac:spMkLst>
            <pc:docMk/>
            <pc:sldMk cId="3905923233" sldId="312"/>
            <ac:spMk id="3" creationId="{E997C63B-F718-01AD-0EA6-C4046C762C2E}"/>
          </ac:spMkLst>
        </pc:spChg>
      </pc:sldChg>
    </pc:docChg>
  </pc:docChgLst>
  <pc:docChgLst>
    <pc:chgData name="Benoit Grasser" userId="S::grasser5@univ-lorraine.fr::6054d144-aea6-4735-82ca-90a393e9a541" providerId="AD" clId="Web-{5366F52A-9517-FAC7-C769-6B896CBC598C}"/>
    <pc:docChg chg="addSld modSld sldOrd">
      <pc:chgData name="Benoit Grasser" userId="S::grasser5@univ-lorraine.fr::6054d144-aea6-4735-82ca-90a393e9a541" providerId="AD" clId="Web-{5366F52A-9517-FAC7-C769-6B896CBC598C}" dt="2022-04-08T12:03:55.186" v="288" actId="20577"/>
      <pc:docMkLst>
        <pc:docMk/>
      </pc:docMkLst>
      <pc:sldChg chg="modSp">
        <pc:chgData name="Benoit Grasser" userId="S::grasser5@univ-lorraine.fr::6054d144-aea6-4735-82ca-90a393e9a541" providerId="AD" clId="Web-{5366F52A-9517-FAC7-C769-6B896CBC598C}" dt="2022-04-08T12:03:55.186" v="288" actId="20577"/>
        <pc:sldMkLst>
          <pc:docMk/>
          <pc:sldMk cId="3852805968" sldId="315"/>
        </pc:sldMkLst>
        <pc:spChg chg="mod">
          <ac:chgData name="Benoit Grasser" userId="S::grasser5@univ-lorraine.fr::6054d144-aea6-4735-82ca-90a393e9a541" providerId="AD" clId="Web-{5366F52A-9517-FAC7-C769-6B896CBC598C}" dt="2022-04-08T12:03:55.186" v="288" actId="20577"/>
          <ac:spMkLst>
            <pc:docMk/>
            <pc:sldMk cId="3852805968" sldId="315"/>
            <ac:spMk id="3" creationId="{E997C63B-F718-01AD-0EA6-C4046C762C2E}"/>
          </ac:spMkLst>
        </pc:spChg>
      </pc:sldChg>
      <pc:sldChg chg="modSp">
        <pc:chgData name="Benoit Grasser" userId="S::grasser5@univ-lorraine.fr::6054d144-aea6-4735-82ca-90a393e9a541" providerId="AD" clId="Web-{5366F52A-9517-FAC7-C769-6B896CBC598C}" dt="2022-04-08T11:52:13.072" v="11" actId="20577"/>
        <pc:sldMkLst>
          <pc:docMk/>
          <pc:sldMk cId="4188785522" sldId="318"/>
        </pc:sldMkLst>
        <pc:spChg chg="mod">
          <ac:chgData name="Benoit Grasser" userId="S::grasser5@univ-lorraine.fr::6054d144-aea6-4735-82ca-90a393e9a541" providerId="AD" clId="Web-{5366F52A-9517-FAC7-C769-6B896CBC598C}" dt="2022-04-08T11:52:13.072" v="11" actId="20577"/>
          <ac:spMkLst>
            <pc:docMk/>
            <pc:sldMk cId="4188785522" sldId="318"/>
            <ac:spMk id="2" creationId="{9527371B-B18B-E803-C5AD-A246FDFB4ED8}"/>
          </ac:spMkLst>
        </pc:spChg>
      </pc:sldChg>
      <pc:sldChg chg="modSp add ord replId">
        <pc:chgData name="Benoit Grasser" userId="S::grasser5@univ-lorraine.fr::6054d144-aea6-4735-82ca-90a393e9a541" providerId="AD" clId="Web-{5366F52A-9517-FAC7-C769-6B896CBC598C}" dt="2022-04-08T12:01:55.870" v="275" actId="20577"/>
        <pc:sldMkLst>
          <pc:docMk/>
          <pc:sldMk cId="871462070" sldId="321"/>
        </pc:sldMkLst>
        <pc:spChg chg="mod">
          <ac:chgData name="Benoit Grasser" userId="S::grasser5@univ-lorraine.fr::6054d144-aea6-4735-82ca-90a393e9a541" providerId="AD" clId="Web-{5366F52A-9517-FAC7-C769-6B896CBC598C}" dt="2022-04-08T11:52:26.198" v="13" actId="20577"/>
          <ac:spMkLst>
            <pc:docMk/>
            <pc:sldMk cId="871462070" sldId="321"/>
            <ac:spMk id="2" creationId="{9527371B-B18B-E803-C5AD-A246FDFB4ED8}"/>
          </ac:spMkLst>
        </pc:spChg>
        <pc:spChg chg="mod">
          <ac:chgData name="Benoit Grasser" userId="S::grasser5@univ-lorraine.fr::6054d144-aea6-4735-82ca-90a393e9a541" providerId="AD" clId="Web-{5366F52A-9517-FAC7-C769-6B896CBC598C}" dt="2022-04-08T12:01:55.870" v="275" actId="20577"/>
          <ac:spMkLst>
            <pc:docMk/>
            <pc:sldMk cId="871462070" sldId="321"/>
            <ac:spMk id="3" creationId="{273DF30F-9B59-A40A-9A77-A6D8FF84497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6eb6bf75d8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6eb6bf75d8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6eb6bf75d8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6eb6bf75d8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39402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6eb6bf75d8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6eb6bf75d8_0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6eb6bf75d8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6eb6bf75d8_0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784681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aad7b73847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aad7b73847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73471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aad7b73847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aad7b73847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753489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6eb6bf75d8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6eb6bf75d8_0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83990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6eb6bf75d8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6eb6bf75d8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20143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apositive de titre">
  <p:cSld name="1_Diapositive de titre">
    <p:bg>
      <p:bgPr>
        <a:solidFill>
          <a:srgbClr val="003652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140441" y="1836012"/>
            <a:ext cx="7331100" cy="20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Oswald"/>
              <a:buNone/>
              <a:defRPr sz="6000" b="1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L="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691325" y="1719925"/>
            <a:ext cx="127200" cy="2157300"/>
          </a:xfrm>
          <a:prstGeom prst="rect">
            <a:avLst/>
          </a:prstGeom>
          <a:solidFill>
            <a:srgbClr val="97C00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24" y="562159"/>
            <a:ext cx="4333895" cy="62794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En-tête de section 1">
  <p:cSld name="1_En-tête de section_1">
    <p:bg>
      <p:bgPr>
        <a:solidFill>
          <a:srgbClr val="97C00E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97C00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+mj-lt"/>
            </a:endParaRPr>
          </a:p>
        </p:txBody>
      </p:sp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722337" y="1376075"/>
            <a:ext cx="7631400" cy="190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 b="1" cap="none">
                <a:solidFill>
                  <a:schemeClr val="lt1"/>
                </a:solidFill>
                <a:latin typeface="+mj-lt"/>
                <a:ea typeface="Oswald Medium" pitchFamily="2" charset="0"/>
                <a:cs typeface="Oswald Medium" pitchFamily="2" charset="0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722312" y="3278841"/>
            <a:ext cx="5101200" cy="1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l" rtl="0">
              <a:spcBef>
                <a:spcPts val="750"/>
              </a:spcBef>
              <a:spcAft>
                <a:spcPts val="0"/>
              </a:spcAft>
              <a:buClr>
                <a:srgbClr val="003652"/>
              </a:buClr>
              <a:buSzPts val="1600"/>
              <a:buFont typeface="Oswald"/>
              <a:buNone/>
              <a:defRPr sz="3200">
                <a:solidFill>
                  <a:srgbClr val="D0F063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L="914400" lvl="1" indent="-228600" rtl="0"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Oswald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rtl="0"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Oswald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rtl="0"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Oswald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rtl="0"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000"/>
              <a:buFont typeface="Oswald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rtl="0"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rtl="0"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rtl="0"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700"/>
              <a:buFont typeface="Calibri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rtl="0"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600"/>
              <a:buFont typeface="Calibri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3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504" y="4373848"/>
            <a:ext cx="2348630" cy="34017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OBJEC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>
            <a:spLocks noGrp="1"/>
          </p:cNvSpPr>
          <p:nvPr>
            <p:ph type="title"/>
          </p:nvPr>
        </p:nvSpPr>
        <p:spPr>
          <a:xfrm>
            <a:off x="647700" y="283975"/>
            <a:ext cx="67044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3300" b="1" i="0">
                <a:latin typeface="+mj-lt"/>
                <a:ea typeface="Oswald Medium" pitchFamily="2" charset="0"/>
                <a:cs typeface="Oswald Medium" pitchFamily="2" charset="0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body" idx="1" hasCustomPrompt="1"/>
          </p:nvPr>
        </p:nvSpPr>
        <p:spPr>
          <a:xfrm>
            <a:off x="628650" y="1369219"/>
            <a:ext cx="7886700" cy="32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2100" b="0" i="0">
                <a:solidFill>
                  <a:schemeClr val="dk1"/>
                </a:solidFill>
                <a:latin typeface="+mn-lt"/>
                <a:ea typeface="Oswald"/>
                <a:cs typeface="Oswald"/>
                <a:sym typeface="Oswald"/>
              </a:defRPr>
            </a:lvl1pPr>
            <a:lvl2pPr marL="882650" lvl="1" indent="-2857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4"/>
              </a:buClr>
              <a:buSzPct val="60000"/>
              <a:buFont typeface="Courier New" panose="02070309020205020404" pitchFamily="49" charset="0"/>
              <a:buChar char="o"/>
              <a:defRPr sz="1400" b="0" i="0">
                <a:solidFill>
                  <a:schemeClr val="tx1"/>
                </a:solidFill>
                <a:latin typeface="Libre Franklin Light" panose="00000400000000000000" pitchFamily="2" charset="0"/>
                <a:ea typeface="Libre Franklin Light" panose="00000400000000000000" pitchFamily="2" charset="0"/>
                <a:cs typeface="Libre Franklin Light" panose="00000400000000000000" pitchFamily="2" charset="0"/>
                <a:sym typeface="Oswald"/>
              </a:defRPr>
            </a:lvl2pPr>
            <a:lvl3pPr marL="1371600" lvl="2" indent="-3048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bg2"/>
              </a:buClr>
              <a:buSzPct val="60000"/>
              <a:buFont typeface="Courier New" panose="02070309020205020404" pitchFamily="49" charset="0"/>
              <a:buChar char="o"/>
              <a:defRPr sz="1200" b="0" i="0" baseline="0">
                <a:solidFill>
                  <a:schemeClr val="bg1">
                    <a:lumMod val="50000"/>
                  </a:schemeClr>
                </a:solidFill>
                <a:latin typeface="Libre Franklin Light" panose="00000400000000000000" pitchFamily="2" charset="0"/>
                <a:ea typeface="Libre Franklin Light" panose="00000400000000000000" pitchFamily="2" charset="0"/>
                <a:cs typeface="Libre Franklin Light" panose="00000400000000000000" pitchFamily="2" charset="0"/>
                <a:sym typeface="Oswald"/>
              </a:defRPr>
            </a:lvl3pPr>
            <a:lvl4pPr marL="1530350" lvl="3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350" b="0" i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L="1993900" lvl="4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350" b="0" i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L="2743200" lvl="5" indent="-2857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Font typeface="Oswald Regular"/>
              <a:buChar char="•"/>
              <a:defRPr sz="1350"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marL="3200400" lvl="6" indent="-2794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Font typeface="Oswald Regular"/>
              <a:buChar char="•"/>
              <a:defRPr sz="1350"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marL="3657600" lvl="7" indent="-2730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00"/>
              <a:buFont typeface="Oswald Regular"/>
              <a:buChar char="•"/>
              <a:defRPr sz="1350"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marL="4114800" lvl="8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600"/>
              <a:buFont typeface="Oswald Regular"/>
              <a:buChar char="•"/>
              <a:defRPr sz="1350"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r>
              <a:rPr lang="fr-FR"/>
              <a:t>Texte à saisir</a:t>
            </a:r>
          </a:p>
          <a:p>
            <a:pPr lvl="1"/>
            <a:r>
              <a:rPr lang="fr-FR"/>
              <a:t>Sous-niveau</a:t>
            </a:r>
          </a:p>
          <a:p>
            <a:pPr lvl="2"/>
            <a:r>
              <a:rPr lang="fr-FR"/>
              <a:t>Deuxième  sous-niveau</a:t>
            </a:r>
          </a:p>
        </p:txBody>
      </p:sp>
      <p:sp>
        <p:nvSpPr>
          <p:cNvPr id="34" name="Google Shape;34;p6"/>
          <p:cNvSpPr/>
          <p:nvPr/>
        </p:nvSpPr>
        <p:spPr>
          <a:xfrm>
            <a:off x="462050" y="483625"/>
            <a:ext cx="97800" cy="594900"/>
          </a:xfrm>
          <a:prstGeom prst="rect">
            <a:avLst/>
          </a:prstGeom>
          <a:solidFill>
            <a:srgbClr val="97C00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 type="title">
  <p:cSld name="TITLE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swald"/>
              <a:buNone/>
              <a:defRPr sz="4500" b="1" i="0" u="none" strike="noStrike" cap="none">
                <a:solidFill>
                  <a:srgbClr val="01375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L="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800" b="0" i="0" u="none" strike="noStrike" cap="none">
                <a:solidFill>
                  <a:schemeClr val="bg1">
                    <a:lumMod val="50000"/>
                  </a:schemeClr>
                </a:solidFill>
                <a:latin typeface="+mn-lt"/>
                <a:ea typeface="Oswald"/>
                <a:cs typeface="Oswald"/>
                <a:sym typeface="Oswald"/>
              </a:defRPr>
            </a:lvl1pPr>
            <a:lvl2pPr marL="342900" marR="0" lvl="1" indent="0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L="685800" marR="0" lvl="2" indent="0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L="1028700" marR="0" lvl="3" indent="0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L="1371600" marR="0" lvl="4" indent="0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L="1714500" marR="0" lvl="5" indent="0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 type="twoObj">
  <p:cSld name="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swald"/>
              <a:buNone/>
              <a:defRPr sz="3300" b="1" i="0">
                <a:solidFill>
                  <a:srgbClr val="01375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100" i="0">
                <a:solidFill>
                  <a:schemeClr val="bg1">
                    <a:lumMod val="50000"/>
                  </a:schemeClr>
                </a:solidFill>
              </a:defRPr>
            </a:lvl1pPr>
            <a:lvl2pPr marL="914400" lvl="1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800" i="0">
                <a:solidFill>
                  <a:schemeClr val="dk1"/>
                </a:solidFill>
              </a:defRPr>
            </a:lvl2pPr>
            <a:lvl3pPr marL="1371600" lvl="2" indent="-3048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500" i="0">
                <a:solidFill>
                  <a:schemeClr val="dk1"/>
                </a:solidFill>
              </a:defRPr>
            </a:lvl3pPr>
            <a:lvl4pPr marL="1828800" lvl="3" indent="-298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350" i="0">
                <a:solidFill>
                  <a:schemeClr val="dk1"/>
                </a:solidFill>
              </a:defRPr>
            </a:lvl4pPr>
            <a:lvl5pPr marL="2286000" lvl="4" indent="-2921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350" i="0">
                <a:solidFill>
                  <a:schemeClr val="dk1"/>
                </a:solidFill>
              </a:defRPr>
            </a:lvl5pPr>
            <a:lvl6pPr marL="2743200" lvl="5" indent="-2857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Font typeface="Libre Franklin"/>
              <a:buChar char="•"/>
              <a:defRPr sz="135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lvl="6" indent="-2794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Font typeface="Libre Franklin"/>
              <a:buChar char="•"/>
              <a:defRPr sz="135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lvl="7" indent="-2730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00"/>
              <a:buFont typeface="Libre Franklin"/>
              <a:buChar char="•"/>
              <a:defRPr sz="135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lvl="8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600"/>
              <a:buFont typeface="Libre Franklin"/>
              <a:buChar char="•"/>
              <a:defRPr sz="135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100" i="0">
                <a:solidFill>
                  <a:schemeClr val="bg1">
                    <a:lumMod val="50000"/>
                  </a:schemeClr>
                </a:solidFill>
              </a:defRPr>
            </a:lvl1pPr>
            <a:lvl2pPr marL="914400" lvl="1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800" i="0">
                <a:solidFill>
                  <a:schemeClr val="dk1"/>
                </a:solidFill>
              </a:defRPr>
            </a:lvl2pPr>
            <a:lvl3pPr marL="1371600" lvl="2" indent="-3048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500" i="0">
                <a:solidFill>
                  <a:schemeClr val="dk1"/>
                </a:solidFill>
              </a:defRPr>
            </a:lvl3pPr>
            <a:lvl4pPr marL="1828800" lvl="3" indent="-298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350" i="0">
                <a:solidFill>
                  <a:schemeClr val="dk1"/>
                </a:solidFill>
              </a:defRPr>
            </a:lvl4pPr>
            <a:lvl5pPr marL="2286000" lvl="4" indent="-2921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350" i="0">
                <a:solidFill>
                  <a:schemeClr val="dk1"/>
                </a:solidFill>
              </a:defRPr>
            </a:lvl5pPr>
            <a:lvl6pPr marL="2743200" lvl="5" indent="-2857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Font typeface="Libre Franklin"/>
              <a:buChar char="•"/>
              <a:defRPr sz="135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lvl="6" indent="-2794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Font typeface="Libre Franklin"/>
              <a:buChar char="•"/>
              <a:defRPr sz="135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lvl="7" indent="-2730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00"/>
              <a:buFont typeface="Libre Franklin"/>
              <a:buChar char="•"/>
              <a:defRPr sz="135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lvl="8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600"/>
              <a:buFont typeface="Libre Franklin"/>
              <a:buChar char="•"/>
              <a:defRPr sz="135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42" name="Google Shape;42;p8"/>
          <p:cNvSpPr txBox="1"/>
          <p:nvPr/>
        </p:nvSpPr>
        <p:spPr>
          <a:xfrm>
            <a:off x="8130986" y="187228"/>
            <a:ext cx="2295000" cy="1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9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23/06/2015</a:t>
            </a:r>
            <a:endParaRPr sz="1800" b="0" i="0" u="none" strike="noStrike" cap="none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ison" type="twoTxTwoObj">
  <p:cSld name="TWO_OBJECTS_WITH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9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swald"/>
              <a:buNone/>
              <a:defRPr sz="3300" b="1" i="0">
                <a:solidFill>
                  <a:srgbClr val="01375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body" idx="1"/>
          </p:nvPr>
        </p:nvSpPr>
        <p:spPr>
          <a:xfrm>
            <a:off x="629842" y="1260872"/>
            <a:ext cx="38682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28600" rtl="0">
              <a:spcBef>
                <a:spcPts val="750"/>
              </a:spcBef>
              <a:spcAft>
                <a:spcPts val="0"/>
              </a:spcAft>
              <a:buSzPts val="1600"/>
              <a:buFont typeface="Oswald"/>
              <a:buNone/>
              <a:defRPr sz="1800" b="1">
                <a:solidFill>
                  <a:srgbClr val="013752"/>
                </a:solidFill>
              </a:defRPr>
            </a:lvl1pPr>
            <a:lvl2pPr marL="914400" lvl="1" indent="-228600" rtl="0">
              <a:spcBef>
                <a:spcPts val="375"/>
              </a:spcBef>
              <a:spcAft>
                <a:spcPts val="0"/>
              </a:spcAft>
              <a:buSzPts val="1400"/>
              <a:buFont typeface="Oswald"/>
              <a:buNone/>
              <a:defRPr sz="1500" b="1"/>
            </a:lvl2pPr>
            <a:lvl3pPr marL="1371600" lvl="2" indent="-228600" rtl="0">
              <a:spcBef>
                <a:spcPts val="375"/>
              </a:spcBef>
              <a:spcAft>
                <a:spcPts val="0"/>
              </a:spcAft>
              <a:buSzPts val="1200"/>
              <a:buFont typeface="Oswald"/>
              <a:buNone/>
              <a:defRPr sz="1350" b="1"/>
            </a:lvl3pPr>
            <a:lvl4pPr marL="1828800" lvl="3" indent="-228600" rtl="0">
              <a:spcBef>
                <a:spcPts val="375"/>
              </a:spcBef>
              <a:spcAft>
                <a:spcPts val="0"/>
              </a:spcAft>
              <a:buSzPts val="1100"/>
              <a:buFont typeface="Oswald"/>
              <a:buNone/>
              <a:defRPr sz="1200" b="1"/>
            </a:lvl4pPr>
            <a:lvl5pPr marL="2286000" lvl="4" indent="-228600" rtl="0">
              <a:spcBef>
                <a:spcPts val="375"/>
              </a:spcBef>
              <a:spcAft>
                <a:spcPts val="0"/>
              </a:spcAft>
              <a:buSzPts val="1000"/>
              <a:buFont typeface="Oswald"/>
              <a:buNone/>
              <a:defRPr sz="1200" b="1"/>
            </a:lvl5pPr>
            <a:lvl6pPr marL="2743200" lvl="5" indent="-228600" rtl="0">
              <a:spcBef>
                <a:spcPts val="375"/>
              </a:spcBef>
              <a:spcAft>
                <a:spcPts val="0"/>
              </a:spcAft>
              <a:buSzPts val="900"/>
              <a:buFont typeface="Calibri"/>
              <a:buNone/>
              <a:defRPr sz="1200" b="1"/>
            </a:lvl6pPr>
            <a:lvl7pPr marL="3200400" lvl="6" indent="-228600" rtl="0">
              <a:spcBef>
                <a:spcPts val="375"/>
              </a:spcBef>
              <a:spcAft>
                <a:spcPts val="0"/>
              </a:spcAft>
              <a:buSzPts val="800"/>
              <a:buFont typeface="Calibri"/>
              <a:buNone/>
              <a:defRPr sz="1200" b="1"/>
            </a:lvl7pPr>
            <a:lvl8pPr marL="3657600" lvl="7" indent="-228600" rtl="0">
              <a:spcBef>
                <a:spcPts val="375"/>
              </a:spcBef>
              <a:spcAft>
                <a:spcPts val="0"/>
              </a:spcAft>
              <a:buSzPts val="700"/>
              <a:buFont typeface="Calibri"/>
              <a:buNone/>
              <a:defRPr sz="1200" b="1"/>
            </a:lvl8pPr>
            <a:lvl9pPr marL="4114800" lvl="8" indent="-228600" rtl="0">
              <a:spcBef>
                <a:spcPts val="375"/>
              </a:spcBef>
              <a:spcAft>
                <a:spcPts val="0"/>
              </a:spcAft>
              <a:buSzPts val="600"/>
              <a:buFont typeface="Calibri"/>
              <a:buNone/>
              <a:defRPr sz="1200" b="1"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body" idx="2"/>
          </p:nvPr>
        </p:nvSpPr>
        <p:spPr>
          <a:xfrm>
            <a:off x="629842" y="1878806"/>
            <a:ext cx="38682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100" i="0">
                <a:solidFill>
                  <a:srgbClr val="013752"/>
                </a:solidFill>
              </a:defRPr>
            </a:lvl1pPr>
            <a:lvl2pPr marL="914400" lvl="1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800" i="0">
                <a:solidFill>
                  <a:schemeClr val="dk1"/>
                </a:solidFill>
              </a:defRPr>
            </a:lvl2pPr>
            <a:lvl3pPr marL="1371600" lvl="2" indent="-3048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500" i="0">
                <a:solidFill>
                  <a:schemeClr val="dk1"/>
                </a:solidFill>
              </a:defRPr>
            </a:lvl3pPr>
            <a:lvl4pPr marL="1828800" lvl="3" indent="-298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350" i="0">
                <a:solidFill>
                  <a:schemeClr val="dk1"/>
                </a:solidFill>
              </a:defRPr>
            </a:lvl4pPr>
            <a:lvl5pPr marL="2286000" lvl="4" indent="-2921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350" i="0">
                <a:solidFill>
                  <a:schemeClr val="dk1"/>
                </a:solidFill>
              </a:defRPr>
            </a:lvl5pPr>
            <a:lvl6pPr marL="2743200" lvl="5" indent="-2857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Font typeface="Libre Franklin"/>
              <a:buChar char="•"/>
              <a:defRPr sz="135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lvl="6" indent="-2794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Font typeface="Libre Franklin"/>
              <a:buChar char="•"/>
              <a:defRPr sz="135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lvl="7" indent="-2730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00"/>
              <a:buFont typeface="Libre Franklin"/>
              <a:buChar char="•"/>
              <a:defRPr sz="135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lvl="8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600"/>
              <a:buFont typeface="Libre Franklin"/>
              <a:buChar char="•"/>
              <a:defRPr sz="135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28600" rtl="0">
              <a:spcBef>
                <a:spcPts val="750"/>
              </a:spcBef>
              <a:spcAft>
                <a:spcPts val="0"/>
              </a:spcAft>
              <a:buSzPts val="1600"/>
              <a:buFont typeface="Oswald"/>
              <a:buNone/>
              <a:defRPr sz="1800" b="1">
                <a:solidFill>
                  <a:srgbClr val="013752"/>
                </a:solidFill>
              </a:defRPr>
            </a:lvl1pPr>
            <a:lvl2pPr marL="914400" lvl="1" indent="-228600" rtl="0">
              <a:spcBef>
                <a:spcPts val="375"/>
              </a:spcBef>
              <a:spcAft>
                <a:spcPts val="0"/>
              </a:spcAft>
              <a:buSzPts val="1400"/>
              <a:buFont typeface="Oswald"/>
              <a:buNone/>
              <a:defRPr sz="1500" b="1"/>
            </a:lvl2pPr>
            <a:lvl3pPr marL="1371600" lvl="2" indent="-228600" rtl="0">
              <a:spcBef>
                <a:spcPts val="375"/>
              </a:spcBef>
              <a:spcAft>
                <a:spcPts val="0"/>
              </a:spcAft>
              <a:buSzPts val="1200"/>
              <a:buFont typeface="Oswald"/>
              <a:buNone/>
              <a:defRPr sz="1350" b="1"/>
            </a:lvl3pPr>
            <a:lvl4pPr marL="1828800" lvl="3" indent="-228600" rtl="0">
              <a:spcBef>
                <a:spcPts val="375"/>
              </a:spcBef>
              <a:spcAft>
                <a:spcPts val="0"/>
              </a:spcAft>
              <a:buSzPts val="1100"/>
              <a:buFont typeface="Oswald"/>
              <a:buNone/>
              <a:defRPr sz="1200" b="1"/>
            </a:lvl4pPr>
            <a:lvl5pPr marL="2286000" lvl="4" indent="-228600" rtl="0">
              <a:spcBef>
                <a:spcPts val="375"/>
              </a:spcBef>
              <a:spcAft>
                <a:spcPts val="0"/>
              </a:spcAft>
              <a:buSzPts val="1000"/>
              <a:buFont typeface="Oswald"/>
              <a:buNone/>
              <a:defRPr sz="1200" b="1"/>
            </a:lvl5pPr>
            <a:lvl6pPr marL="2743200" lvl="5" indent="-228600" rtl="0">
              <a:spcBef>
                <a:spcPts val="375"/>
              </a:spcBef>
              <a:spcAft>
                <a:spcPts val="0"/>
              </a:spcAft>
              <a:buSzPts val="900"/>
              <a:buFont typeface="Calibri"/>
              <a:buNone/>
              <a:defRPr sz="1200" b="1"/>
            </a:lvl6pPr>
            <a:lvl7pPr marL="3200400" lvl="6" indent="-228600" rtl="0">
              <a:spcBef>
                <a:spcPts val="375"/>
              </a:spcBef>
              <a:spcAft>
                <a:spcPts val="0"/>
              </a:spcAft>
              <a:buSzPts val="800"/>
              <a:buFont typeface="Calibri"/>
              <a:buNone/>
              <a:defRPr sz="1200" b="1"/>
            </a:lvl7pPr>
            <a:lvl8pPr marL="3657600" lvl="7" indent="-228600" rtl="0">
              <a:spcBef>
                <a:spcPts val="375"/>
              </a:spcBef>
              <a:spcAft>
                <a:spcPts val="0"/>
              </a:spcAft>
              <a:buSzPts val="700"/>
              <a:buFont typeface="Calibri"/>
              <a:buNone/>
              <a:defRPr sz="1200" b="1"/>
            </a:lvl8pPr>
            <a:lvl9pPr marL="4114800" lvl="8" indent="-228600" rtl="0">
              <a:spcBef>
                <a:spcPts val="375"/>
              </a:spcBef>
              <a:spcAft>
                <a:spcPts val="0"/>
              </a:spcAft>
              <a:buSzPts val="600"/>
              <a:buFont typeface="Calibri"/>
              <a:buNone/>
              <a:defRPr sz="1200" b="1"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100" i="0">
                <a:solidFill>
                  <a:srgbClr val="013752"/>
                </a:solidFill>
              </a:defRPr>
            </a:lvl1pPr>
            <a:lvl2pPr marL="914400" lvl="1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800" i="0">
                <a:solidFill>
                  <a:schemeClr val="dk1"/>
                </a:solidFill>
              </a:defRPr>
            </a:lvl2pPr>
            <a:lvl3pPr marL="1371600" lvl="2" indent="-3048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500" i="0">
                <a:solidFill>
                  <a:schemeClr val="dk1"/>
                </a:solidFill>
              </a:defRPr>
            </a:lvl3pPr>
            <a:lvl4pPr marL="1828800" lvl="3" indent="-298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350" i="0">
                <a:solidFill>
                  <a:schemeClr val="dk1"/>
                </a:solidFill>
              </a:defRPr>
            </a:lvl4pPr>
            <a:lvl5pPr marL="2286000" lvl="4" indent="-2921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350" i="0">
                <a:solidFill>
                  <a:schemeClr val="dk1"/>
                </a:solidFill>
              </a:defRPr>
            </a:lvl5pPr>
            <a:lvl6pPr marL="2743200" lvl="5" indent="-2857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Font typeface="Libre Franklin"/>
              <a:buChar char="•"/>
              <a:defRPr sz="135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lvl="6" indent="-2794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Font typeface="Libre Franklin"/>
              <a:buChar char="•"/>
              <a:defRPr sz="135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lvl="7" indent="-2730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00"/>
              <a:buFont typeface="Libre Franklin"/>
              <a:buChar char="•"/>
              <a:defRPr sz="135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lvl="8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600"/>
              <a:buFont typeface="Libre Franklin"/>
              <a:buChar char="•"/>
              <a:defRPr sz="135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 avec légende" type="objTx">
  <p:cSld name="OBJECT_WITH_CAPTION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300" cy="12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7" name="Google Shape;57;p12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750"/>
              </a:spcBef>
              <a:spcAft>
                <a:spcPts val="0"/>
              </a:spcAft>
              <a:buSzPts val="1600"/>
              <a:buChar char="•"/>
              <a:defRPr sz="2400">
                <a:solidFill>
                  <a:srgbClr val="013752"/>
                </a:solidFill>
              </a:defRPr>
            </a:lvl1pPr>
            <a:lvl2pPr marL="914400" lvl="1" indent="-317500" rtl="0">
              <a:spcBef>
                <a:spcPts val="375"/>
              </a:spcBef>
              <a:spcAft>
                <a:spcPts val="0"/>
              </a:spcAft>
              <a:buSzPts val="1400"/>
              <a:buChar char="•"/>
              <a:defRPr sz="2100"/>
            </a:lvl2pPr>
            <a:lvl3pPr marL="1371600" lvl="2" indent="-304800" rtl="0">
              <a:spcBef>
                <a:spcPts val="375"/>
              </a:spcBef>
              <a:spcAft>
                <a:spcPts val="0"/>
              </a:spcAft>
              <a:buSzPts val="1200"/>
              <a:buChar char="•"/>
              <a:defRPr sz="1800"/>
            </a:lvl3pPr>
            <a:lvl4pPr marL="1828800" lvl="3" indent="-298450" rtl="0">
              <a:spcBef>
                <a:spcPts val="375"/>
              </a:spcBef>
              <a:spcAft>
                <a:spcPts val="0"/>
              </a:spcAft>
              <a:buSzPts val="1100"/>
              <a:buChar char="•"/>
              <a:defRPr sz="1500"/>
            </a:lvl4pPr>
            <a:lvl5pPr marL="2286000" lvl="4" indent="-292100" rtl="0">
              <a:spcBef>
                <a:spcPts val="375"/>
              </a:spcBef>
              <a:spcAft>
                <a:spcPts val="0"/>
              </a:spcAft>
              <a:buSzPts val="1000"/>
              <a:buChar char="•"/>
              <a:defRPr sz="1500"/>
            </a:lvl5pPr>
            <a:lvl6pPr marL="2743200" lvl="5" indent="-285750" rtl="0">
              <a:spcBef>
                <a:spcPts val="375"/>
              </a:spcBef>
              <a:spcAft>
                <a:spcPts val="0"/>
              </a:spcAft>
              <a:buSzPts val="900"/>
              <a:buChar char="•"/>
              <a:defRPr sz="1500"/>
            </a:lvl6pPr>
            <a:lvl7pPr marL="3200400" lvl="6" indent="-279400" rtl="0">
              <a:spcBef>
                <a:spcPts val="375"/>
              </a:spcBef>
              <a:spcAft>
                <a:spcPts val="0"/>
              </a:spcAft>
              <a:buSzPts val="800"/>
              <a:buChar char="•"/>
              <a:defRPr sz="1500"/>
            </a:lvl7pPr>
            <a:lvl8pPr marL="3657600" lvl="7" indent="-273050" rtl="0">
              <a:spcBef>
                <a:spcPts val="375"/>
              </a:spcBef>
              <a:spcAft>
                <a:spcPts val="0"/>
              </a:spcAft>
              <a:buSzPts val="700"/>
              <a:buChar char="•"/>
              <a:defRPr sz="1500"/>
            </a:lvl8pPr>
            <a:lvl9pPr marL="4114800" lvl="8" indent="-266700" rtl="0">
              <a:spcBef>
                <a:spcPts val="375"/>
              </a:spcBef>
              <a:spcAft>
                <a:spcPts val="0"/>
              </a:spcAft>
              <a:buSzPts val="600"/>
              <a:buChar char="•"/>
              <a:defRPr sz="1500"/>
            </a:lvl9pPr>
          </a:lstStyle>
          <a:p>
            <a:endParaRPr/>
          </a:p>
        </p:txBody>
      </p:sp>
      <p:sp>
        <p:nvSpPr>
          <p:cNvPr id="58" name="Google Shape;58;p12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rtl="0">
              <a:spcBef>
                <a:spcPts val="750"/>
              </a:spcBef>
              <a:spcAft>
                <a:spcPts val="0"/>
              </a:spcAft>
              <a:buSzPts val="1600"/>
              <a:buFont typeface="Oswald"/>
              <a:buNone/>
              <a:defRPr sz="1200">
                <a:solidFill>
                  <a:srgbClr val="013752"/>
                </a:solidFill>
              </a:defRPr>
            </a:lvl1pPr>
            <a:lvl2pPr marL="914400" lvl="1" indent="-228600" rtl="0">
              <a:spcBef>
                <a:spcPts val="375"/>
              </a:spcBef>
              <a:spcAft>
                <a:spcPts val="0"/>
              </a:spcAft>
              <a:buSzPts val="1400"/>
              <a:buFont typeface="Oswald"/>
              <a:buNone/>
              <a:defRPr sz="1050"/>
            </a:lvl2pPr>
            <a:lvl3pPr marL="1371600" lvl="2" indent="-228600" rtl="0">
              <a:spcBef>
                <a:spcPts val="375"/>
              </a:spcBef>
              <a:spcAft>
                <a:spcPts val="0"/>
              </a:spcAft>
              <a:buSzPts val="1200"/>
              <a:buFont typeface="Oswald"/>
              <a:buNone/>
              <a:defRPr sz="900"/>
            </a:lvl3pPr>
            <a:lvl4pPr marL="1828800" lvl="3" indent="-228600" rtl="0">
              <a:spcBef>
                <a:spcPts val="375"/>
              </a:spcBef>
              <a:spcAft>
                <a:spcPts val="0"/>
              </a:spcAft>
              <a:buSzPts val="1100"/>
              <a:buFont typeface="Oswald"/>
              <a:buNone/>
              <a:defRPr sz="750"/>
            </a:lvl4pPr>
            <a:lvl5pPr marL="2286000" lvl="4" indent="-228600" rtl="0">
              <a:spcBef>
                <a:spcPts val="375"/>
              </a:spcBef>
              <a:spcAft>
                <a:spcPts val="0"/>
              </a:spcAft>
              <a:buSzPts val="1000"/>
              <a:buFont typeface="Oswald"/>
              <a:buNone/>
              <a:defRPr sz="750"/>
            </a:lvl5pPr>
            <a:lvl6pPr marL="2743200" lvl="5" indent="-228600" rtl="0">
              <a:spcBef>
                <a:spcPts val="375"/>
              </a:spcBef>
              <a:spcAft>
                <a:spcPts val="0"/>
              </a:spcAft>
              <a:buSzPts val="900"/>
              <a:buFont typeface="Calibri"/>
              <a:buNone/>
              <a:defRPr sz="750"/>
            </a:lvl6pPr>
            <a:lvl7pPr marL="3200400" lvl="6" indent="-228600" rtl="0">
              <a:spcBef>
                <a:spcPts val="375"/>
              </a:spcBef>
              <a:spcAft>
                <a:spcPts val="0"/>
              </a:spcAft>
              <a:buSzPts val="800"/>
              <a:buFont typeface="Calibri"/>
              <a:buNone/>
              <a:defRPr sz="750"/>
            </a:lvl7pPr>
            <a:lvl8pPr marL="3657600" lvl="7" indent="-228600" rtl="0">
              <a:spcBef>
                <a:spcPts val="375"/>
              </a:spcBef>
              <a:spcAft>
                <a:spcPts val="0"/>
              </a:spcAft>
              <a:buSzPts val="700"/>
              <a:buFont typeface="Calibri"/>
              <a:buNone/>
              <a:defRPr sz="750"/>
            </a:lvl8pPr>
            <a:lvl9pPr marL="4114800" lvl="8" indent="-228600" rtl="0">
              <a:spcBef>
                <a:spcPts val="375"/>
              </a:spcBef>
              <a:spcAft>
                <a:spcPts val="0"/>
              </a:spcAft>
              <a:buSzPts val="600"/>
              <a:buFont typeface="Calibri"/>
              <a:buNone/>
              <a:defRPr sz="750"/>
            </a:lvl9pPr>
          </a:lstStyle>
          <a:p>
            <a:endParaRPr/>
          </a:p>
        </p:txBody>
      </p:sp>
      <p:sp>
        <p:nvSpPr>
          <p:cNvPr id="59" name="Google Shape;59;p12"/>
          <p:cNvSpPr txBox="1"/>
          <p:nvPr/>
        </p:nvSpPr>
        <p:spPr>
          <a:xfrm>
            <a:off x="8130986" y="187228"/>
            <a:ext cx="2295000" cy="1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9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23/06/2015</a:t>
            </a:r>
            <a:endParaRPr sz="1800" b="0" i="0" u="none" strike="noStrike" cap="none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vec légende" type="picTx">
  <p:cSld name="PICTURE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3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300" cy="12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13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rtl="0">
              <a:spcBef>
                <a:spcPts val="750"/>
              </a:spcBef>
              <a:spcAft>
                <a:spcPts val="0"/>
              </a:spcAft>
              <a:buSzPts val="1600"/>
              <a:buFont typeface="Oswald"/>
              <a:buNone/>
              <a:defRPr sz="1200"/>
            </a:lvl1pPr>
            <a:lvl2pPr marL="914400" lvl="1" indent="-228600" rtl="0">
              <a:spcBef>
                <a:spcPts val="375"/>
              </a:spcBef>
              <a:spcAft>
                <a:spcPts val="0"/>
              </a:spcAft>
              <a:buSzPts val="1400"/>
              <a:buFont typeface="Oswald"/>
              <a:buNone/>
              <a:defRPr sz="1050"/>
            </a:lvl2pPr>
            <a:lvl3pPr marL="1371600" lvl="2" indent="-228600" rtl="0">
              <a:spcBef>
                <a:spcPts val="375"/>
              </a:spcBef>
              <a:spcAft>
                <a:spcPts val="0"/>
              </a:spcAft>
              <a:buSzPts val="1200"/>
              <a:buFont typeface="Oswald"/>
              <a:buNone/>
              <a:defRPr sz="900"/>
            </a:lvl3pPr>
            <a:lvl4pPr marL="1828800" lvl="3" indent="-228600" rtl="0">
              <a:spcBef>
                <a:spcPts val="375"/>
              </a:spcBef>
              <a:spcAft>
                <a:spcPts val="0"/>
              </a:spcAft>
              <a:buSzPts val="1100"/>
              <a:buFont typeface="Oswald"/>
              <a:buNone/>
              <a:defRPr sz="750"/>
            </a:lvl4pPr>
            <a:lvl5pPr marL="2286000" lvl="4" indent="-228600" rtl="0">
              <a:spcBef>
                <a:spcPts val="375"/>
              </a:spcBef>
              <a:spcAft>
                <a:spcPts val="0"/>
              </a:spcAft>
              <a:buSzPts val="1000"/>
              <a:buFont typeface="Oswald"/>
              <a:buNone/>
              <a:defRPr sz="750"/>
            </a:lvl5pPr>
            <a:lvl6pPr marL="2743200" lvl="5" indent="-228600" rtl="0">
              <a:spcBef>
                <a:spcPts val="375"/>
              </a:spcBef>
              <a:spcAft>
                <a:spcPts val="0"/>
              </a:spcAft>
              <a:buSzPts val="900"/>
              <a:buFont typeface="Calibri"/>
              <a:buNone/>
              <a:defRPr sz="750"/>
            </a:lvl6pPr>
            <a:lvl7pPr marL="3200400" lvl="6" indent="-228600" rtl="0">
              <a:spcBef>
                <a:spcPts val="375"/>
              </a:spcBef>
              <a:spcAft>
                <a:spcPts val="0"/>
              </a:spcAft>
              <a:buSzPts val="800"/>
              <a:buFont typeface="Calibri"/>
              <a:buNone/>
              <a:defRPr sz="750"/>
            </a:lvl7pPr>
            <a:lvl8pPr marL="3657600" lvl="7" indent="-228600" rtl="0">
              <a:spcBef>
                <a:spcPts val="375"/>
              </a:spcBef>
              <a:spcAft>
                <a:spcPts val="0"/>
              </a:spcAft>
              <a:buSzPts val="700"/>
              <a:buFont typeface="Calibri"/>
              <a:buNone/>
              <a:defRPr sz="750"/>
            </a:lvl8pPr>
            <a:lvl9pPr marL="4114800" lvl="8" indent="-228600" rtl="0">
              <a:spcBef>
                <a:spcPts val="375"/>
              </a:spcBef>
              <a:spcAft>
                <a:spcPts val="0"/>
              </a:spcAft>
              <a:buSzPts val="600"/>
              <a:buFont typeface="Calibri"/>
              <a:buNone/>
              <a:defRPr sz="75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En-tête de section 1">
  <p:cSld name="1_En-tête de section_1">
    <p:bg>
      <p:bgPr>
        <a:solidFill>
          <a:srgbClr val="97C00E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97C00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+mj-lt"/>
            </a:endParaRPr>
          </a:p>
        </p:txBody>
      </p:sp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722337" y="1376075"/>
            <a:ext cx="7631400" cy="190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 b="1" cap="none">
                <a:solidFill>
                  <a:schemeClr val="lt1"/>
                </a:solidFill>
                <a:latin typeface="+mj-lt"/>
                <a:ea typeface="Oswald Medium" pitchFamily="2" charset="0"/>
                <a:cs typeface="Oswald Medium" pitchFamily="2" charset="0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722312" y="3278841"/>
            <a:ext cx="5101200" cy="1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l" rtl="0">
              <a:spcBef>
                <a:spcPts val="750"/>
              </a:spcBef>
              <a:spcAft>
                <a:spcPts val="0"/>
              </a:spcAft>
              <a:buClr>
                <a:srgbClr val="003652"/>
              </a:buClr>
              <a:buSzPts val="1600"/>
              <a:buFont typeface="Oswald"/>
              <a:buNone/>
              <a:defRPr sz="3200">
                <a:solidFill>
                  <a:srgbClr val="D0F063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L="914400" lvl="1" indent="-228600" rtl="0"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Oswald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rtl="0"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Oswald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rtl="0"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Oswald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rtl="0"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000"/>
              <a:buFont typeface="Oswald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rtl="0"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rtl="0"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rtl="0"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700"/>
              <a:buFont typeface="Calibri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rtl="0"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600"/>
              <a:buFont typeface="Calibri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3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504" y="4373848"/>
            <a:ext cx="2348630" cy="34017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OBJEC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>
            <a:spLocks noGrp="1"/>
          </p:cNvSpPr>
          <p:nvPr>
            <p:ph type="title"/>
          </p:nvPr>
        </p:nvSpPr>
        <p:spPr>
          <a:xfrm>
            <a:off x="647700" y="283975"/>
            <a:ext cx="67044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3300" b="1" i="0">
                <a:latin typeface="+mj-lt"/>
                <a:ea typeface="Oswald Medium" pitchFamily="2" charset="0"/>
                <a:cs typeface="Oswald Medium" pitchFamily="2" charset="0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body" idx="1" hasCustomPrompt="1"/>
          </p:nvPr>
        </p:nvSpPr>
        <p:spPr>
          <a:xfrm>
            <a:off x="628650" y="1369219"/>
            <a:ext cx="7886700" cy="32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2100" b="0" i="0">
                <a:solidFill>
                  <a:schemeClr val="dk1"/>
                </a:solidFill>
                <a:latin typeface="+mn-lt"/>
                <a:ea typeface="Oswald"/>
                <a:cs typeface="Oswald"/>
                <a:sym typeface="Oswald"/>
              </a:defRPr>
            </a:lvl1pPr>
            <a:lvl2pPr marL="882650" lvl="1" indent="-2857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4"/>
              </a:buClr>
              <a:buSzPct val="60000"/>
              <a:buFont typeface="Courier New" panose="02070309020205020404" pitchFamily="49" charset="0"/>
              <a:buChar char="o"/>
              <a:defRPr sz="1400" b="0" i="0">
                <a:solidFill>
                  <a:schemeClr val="tx1"/>
                </a:solidFill>
                <a:latin typeface="Libre Franklin Light" panose="00000400000000000000" pitchFamily="2" charset="0"/>
                <a:ea typeface="Libre Franklin Light" panose="00000400000000000000" pitchFamily="2" charset="0"/>
                <a:cs typeface="Libre Franklin Light" panose="00000400000000000000" pitchFamily="2" charset="0"/>
                <a:sym typeface="Oswald"/>
              </a:defRPr>
            </a:lvl2pPr>
            <a:lvl3pPr marL="1371600" lvl="2" indent="-3048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bg2"/>
              </a:buClr>
              <a:buSzPct val="60000"/>
              <a:buFont typeface="Courier New" panose="02070309020205020404" pitchFamily="49" charset="0"/>
              <a:buChar char="o"/>
              <a:defRPr sz="1200" b="0" i="0" baseline="0">
                <a:solidFill>
                  <a:schemeClr val="bg1">
                    <a:lumMod val="50000"/>
                  </a:schemeClr>
                </a:solidFill>
                <a:latin typeface="Libre Franklin Light" panose="00000400000000000000" pitchFamily="2" charset="0"/>
                <a:ea typeface="Libre Franklin Light" panose="00000400000000000000" pitchFamily="2" charset="0"/>
                <a:cs typeface="Libre Franklin Light" panose="00000400000000000000" pitchFamily="2" charset="0"/>
                <a:sym typeface="Oswald"/>
              </a:defRPr>
            </a:lvl3pPr>
            <a:lvl4pPr marL="1530350" lvl="3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350" b="0" i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L="1993900" lvl="4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350" b="0" i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L="2743200" lvl="5" indent="-2857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Font typeface="Oswald Regular"/>
              <a:buChar char="•"/>
              <a:defRPr sz="1350"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marL="3200400" lvl="6" indent="-2794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Font typeface="Oswald Regular"/>
              <a:buChar char="•"/>
              <a:defRPr sz="1350"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marL="3657600" lvl="7" indent="-2730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00"/>
              <a:buFont typeface="Oswald Regular"/>
              <a:buChar char="•"/>
              <a:defRPr sz="1350"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marL="4114800" lvl="8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600"/>
              <a:buFont typeface="Oswald Regular"/>
              <a:buChar char="•"/>
              <a:defRPr sz="1350"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r>
              <a:rPr lang="fr-FR"/>
              <a:t>Texte à saisir</a:t>
            </a:r>
          </a:p>
          <a:p>
            <a:pPr lvl="1"/>
            <a:r>
              <a:rPr lang="fr-FR"/>
              <a:t>Sous-niveau</a:t>
            </a:r>
          </a:p>
          <a:p>
            <a:pPr lvl="2"/>
            <a:r>
              <a:rPr lang="fr-FR"/>
              <a:t>Deuxième  sous-niveau</a:t>
            </a:r>
          </a:p>
        </p:txBody>
      </p:sp>
      <p:sp>
        <p:nvSpPr>
          <p:cNvPr id="34" name="Google Shape;34;p6"/>
          <p:cNvSpPr/>
          <p:nvPr/>
        </p:nvSpPr>
        <p:spPr>
          <a:xfrm>
            <a:off x="462050" y="483625"/>
            <a:ext cx="97800" cy="594900"/>
          </a:xfrm>
          <a:prstGeom prst="rect">
            <a:avLst/>
          </a:prstGeom>
          <a:solidFill>
            <a:srgbClr val="97C00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 type="title">
  <p:cSld name="TITLE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swald"/>
              <a:buNone/>
              <a:defRPr sz="4500" b="1" i="0" u="none" strike="noStrike" cap="none">
                <a:solidFill>
                  <a:srgbClr val="01375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L="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800" b="0" i="0" u="none" strike="noStrike" cap="none">
                <a:solidFill>
                  <a:schemeClr val="bg1">
                    <a:lumMod val="50000"/>
                  </a:schemeClr>
                </a:solidFill>
                <a:latin typeface="+mn-lt"/>
                <a:ea typeface="Oswald"/>
                <a:cs typeface="Oswald"/>
                <a:sym typeface="Oswald"/>
              </a:defRPr>
            </a:lvl1pPr>
            <a:lvl2pPr marL="342900" marR="0" lvl="1" indent="0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L="685800" marR="0" lvl="2" indent="0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L="1028700" marR="0" lvl="3" indent="0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L="1371600" marR="0" lvl="4" indent="0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L="1714500" marR="0" lvl="5" indent="0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 type="twoObj">
  <p:cSld name="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swald"/>
              <a:buNone/>
              <a:defRPr sz="3300" b="1" i="0">
                <a:solidFill>
                  <a:srgbClr val="01375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100" i="0">
                <a:solidFill>
                  <a:schemeClr val="bg1">
                    <a:lumMod val="50000"/>
                  </a:schemeClr>
                </a:solidFill>
              </a:defRPr>
            </a:lvl1pPr>
            <a:lvl2pPr marL="914400" lvl="1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800" i="0">
                <a:solidFill>
                  <a:schemeClr val="dk1"/>
                </a:solidFill>
              </a:defRPr>
            </a:lvl2pPr>
            <a:lvl3pPr marL="1371600" lvl="2" indent="-3048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500" i="0">
                <a:solidFill>
                  <a:schemeClr val="dk1"/>
                </a:solidFill>
              </a:defRPr>
            </a:lvl3pPr>
            <a:lvl4pPr marL="1828800" lvl="3" indent="-298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350" i="0">
                <a:solidFill>
                  <a:schemeClr val="dk1"/>
                </a:solidFill>
              </a:defRPr>
            </a:lvl4pPr>
            <a:lvl5pPr marL="2286000" lvl="4" indent="-2921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350" i="0">
                <a:solidFill>
                  <a:schemeClr val="dk1"/>
                </a:solidFill>
              </a:defRPr>
            </a:lvl5pPr>
            <a:lvl6pPr marL="2743200" lvl="5" indent="-2857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Font typeface="Libre Franklin"/>
              <a:buChar char="•"/>
              <a:defRPr sz="135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lvl="6" indent="-2794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Font typeface="Libre Franklin"/>
              <a:buChar char="•"/>
              <a:defRPr sz="135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lvl="7" indent="-2730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00"/>
              <a:buFont typeface="Libre Franklin"/>
              <a:buChar char="•"/>
              <a:defRPr sz="135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lvl="8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600"/>
              <a:buFont typeface="Libre Franklin"/>
              <a:buChar char="•"/>
              <a:defRPr sz="135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100" i="0">
                <a:solidFill>
                  <a:schemeClr val="bg1">
                    <a:lumMod val="50000"/>
                  </a:schemeClr>
                </a:solidFill>
              </a:defRPr>
            </a:lvl1pPr>
            <a:lvl2pPr marL="914400" lvl="1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800" i="0">
                <a:solidFill>
                  <a:schemeClr val="dk1"/>
                </a:solidFill>
              </a:defRPr>
            </a:lvl2pPr>
            <a:lvl3pPr marL="1371600" lvl="2" indent="-3048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500" i="0">
                <a:solidFill>
                  <a:schemeClr val="dk1"/>
                </a:solidFill>
              </a:defRPr>
            </a:lvl3pPr>
            <a:lvl4pPr marL="1828800" lvl="3" indent="-298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350" i="0">
                <a:solidFill>
                  <a:schemeClr val="dk1"/>
                </a:solidFill>
              </a:defRPr>
            </a:lvl4pPr>
            <a:lvl5pPr marL="2286000" lvl="4" indent="-2921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350" i="0">
                <a:solidFill>
                  <a:schemeClr val="dk1"/>
                </a:solidFill>
              </a:defRPr>
            </a:lvl5pPr>
            <a:lvl6pPr marL="2743200" lvl="5" indent="-2857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Font typeface="Libre Franklin"/>
              <a:buChar char="•"/>
              <a:defRPr sz="135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lvl="6" indent="-2794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Font typeface="Libre Franklin"/>
              <a:buChar char="•"/>
              <a:defRPr sz="135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lvl="7" indent="-2730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00"/>
              <a:buFont typeface="Libre Franklin"/>
              <a:buChar char="•"/>
              <a:defRPr sz="135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lvl="8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600"/>
              <a:buFont typeface="Libre Franklin"/>
              <a:buChar char="•"/>
              <a:defRPr sz="135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42" name="Google Shape;42;p8"/>
          <p:cNvSpPr txBox="1"/>
          <p:nvPr/>
        </p:nvSpPr>
        <p:spPr>
          <a:xfrm>
            <a:off x="8130986" y="187228"/>
            <a:ext cx="2295000" cy="1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9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23/06/2015</a:t>
            </a:r>
            <a:endParaRPr sz="1800" b="0" i="0" u="none" strike="noStrike" cap="none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ison" type="twoTxTwoObj">
  <p:cSld name="TWO_OBJECTS_WITH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9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swald"/>
              <a:buNone/>
              <a:defRPr sz="3300" b="1" i="0">
                <a:solidFill>
                  <a:srgbClr val="01375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body" idx="1"/>
          </p:nvPr>
        </p:nvSpPr>
        <p:spPr>
          <a:xfrm>
            <a:off x="629842" y="1260872"/>
            <a:ext cx="38682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28600" rtl="0">
              <a:spcBef>
                <a:spcPts val="750"/>
              </a:spcBef>
              <a:spcAft>
                <a:spcPts val="0"/>
              </a:spcAft>
              <a:buSzPts val="1600"/>
              <a:buFont typeface="Oswald"/>
              <a:buNone/>
              <a:defRPr sz="1800" b="1">
                <a:solidFill>
                  <a:srgbClr val="013752"/>
                </a:solidFill>
              </a:defRPr>
            </a:lvl1pPr>
            <a:lvl2pPr marL="914400" lvl="1" indent="-228600" rtl="0">
              <a:spcBef>
                <a:spcPts val="375"/>
              </a:spcBef>
              <a:spcAft>
                <a:spcPts val="0"/>
              </a:spcAft>
              <a:buSzPts val="1400"/>
              <a:buFont typeface="Oswald"/>
              <a:buNone/>
              <a:defRPr sz="1500" b="1"/>
            </a:lvl2pPr>
            <a:lvl3pPr marL="1371600" lvl="2" indent="-228600" rtl="0">
              <a:spcBef>
                <a:spcPts val="375"/>
              </a:spcBef>
              <a:spcAft>
                <a:spcPts val="0"/>
              </a:spcAft>
              <a:buSzPts val="1200"/>
              <a:buFont typeface="Oswald"/>
              <a:buNone/>
              <a:defRPr sz="1350" b="1"/>
            </a:lvl3pPr>
            <a:lvl4pPr marL="1828800" lvl="3" indent="-228600" rtl="0">
              <a:spcBef>
                <a:spcPts val="375"/>
              </a:spcBef>
              <a:spcAft>
                <a:spcPts val="0"/>
              </a:spcAft>
              <a:buSzPts val="1100"/>
              <a:buFont typeface="Oswald"/>
              <a:buNone/>
              <a:defRPr sz="1200" b="1"/>
            </a:lvl4pPr>
            <a:lvl5pPr marL="2286000" lvl="4" indent="-228600" rtl="0">
              <a:spcBef>
                <a:spcPts val="375"/>
              </a:spcBef>
              <a:spcAft>
                <a:spcPts val="0"/>
              </a:spcAft>
              <a:buSzPts val="1000"/>
              <a:buFont typeface="Oswald"/>
              <a:buNone/>
              <a:defRPr sz="1200" b="1"/>
            </a:lvl5pPr>
            <a:lvl6pPr marL="2743200" lvl="5" indent="-228600" rtl="0">
              <a:spcBef>
                <a:spcPts val="375"/>
              </a:spcBef>
              <a:spcAft>
                <a:spcPts val="0"/>
              </a:spcAft>
              <a:buSzPts val="900"/>
              <a:buFont typeface="Calibri"/>
              <a:buNone/>
              <a:defRPr sz="1200" b="1"/>
            </a:lvl6pPr>
            <a:lvl7pPr marL="3200400" lvl="6" indent="-228600" rtl="0">
              <a:spcBef>
                <a:spcPts val="375"/>
              </a:spcBef>
              <a:spcAft>
                <a:spcPts val="0"/>
              </a:spcAft>
              <a:buSzPts val="800"/>
              <a:buFont typeface="Calibri"/>
              <a:buNone/>
              <a:defRPr sz="1200" b="1"/>
            </a:lvl7pPr>
            <a:lvl8pPr marL="3657600" lvl="7" indent="-228600" rtl="0">
              <a:spcBef>
                <a:spcPts val="375"/>
              </a:spcBef>
              <a:spcAft>
                <a:spcPts val="0"/>
              </a:spcAft>
              <a:buSzPts val="700"/>
              <a:buFont typeface="Calibri"/>
              <a:buNone/>
              <a:defRPr sz="1200" b="1"/>
            </a:lvl8pPr>
            <a:lvl9pPr marL="4114800" lvl="8" indent="-228600" rtl="0">
              <a:spcBef>
                <a:spcPts val="375"/>
              </a:spcBef>
              <a:spcAft>
                <a:spcPts val="0"/>
              </a:spcAft>
              <a:buSzPts val="600"/>
              <a:buFont typeface="Calibri"/>
              <a:buNone/>
              <a:defRPr sz="1200" b="1"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body" idx="2"/>
          </p:nvPr>
        </p:nvSpPr>
        <p:spPr>
          <a:xfrm>
            <a:off x="629842" y="1878806"/>
            <a:ext cx="38682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100" i="0">
                <a:solidFill>
                  <a:srgbClr val="013752"/>
                </a:solidFill>
              </a:defRPr>
            </a:lvl1pPr>
            <a:lvl2pPr marL="914400" lvl="1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800" i="0">
                <a:solidFill>
                  <a:schemeClr val="dk1"/>
                </a:solidFill>
              </a:defRPr>
            </a:lvl2pPr>
            <a:lvl3pPr marL="1371600" lvl="2" indent="-3048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500" i="0">
                <a:solidFill>
                  <a:schemeClr val="dk1"/>
                </a:solidFill>
              </a:defRPr>
            </a:lvl3pPr>
            <a:lvl4pPr marL="1828800" lvl="3" indent="-298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350" i="0">
                <a:solidFill>
                  <a:schemeClr val="dk1"/>
                </a:solidFill>
              </a:defRPr>
            </a:lvl4pPr>
            <a:lvl5pPr marL="2286000" lvl="4" indent="-2921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350" i="0">
                <a:solidFill>
                  <a:schemeClr val="dk1"/>
                </a:solidFill>
              </a:defRPr>
            </a:lvl5pPr>
            <a:lvl6pPr marL="2743200" lvl="5" indent="-2857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Font typeface="Libre Franklin"/>
              <a:buChar char="•"/>
              <a:defRPr sz="135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lvl="6" indent="-2794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Font typeface="Libre Franklin"/>
              <a:buChar char="•"/>
              <a:defRPr sz="135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lvl="7" indent="-2730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00"/>
              <a:buFont typeface="Libre Franklin"/>
              <a:buChar char="•"/>
              <a:defRPr sz="135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lvl="8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600"/>
              <a:buFont typeface="Libre Franklin"/>
              <a:buChar char="•"/>
              <a:defRPr sz="135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28600" rtl="0">
              <a:spcBef>
                <a:spcPts val="750"/>
              </a:spcBef>
              <a:spcAft>
                <a:spcPts val="0"/>
              </a:spcAft>
              <a:buSzPts val="1600"/>
              <a:buFont typeface="Oswald"/>
              <a:buNone/>
              <a:defRPr sz="1800" b="1">
                <a:solidFill>
                  <a:srgbClr val="013752"/>
                </a:solidFill>
              </a:defRPr>
            </a:lvl1pPr>
            <a:lvl2pPr marL="914400" lvl="1" indent="-228600" rtl="0">
              <a:spcBef>
                <a:spcPts val="375"/>
              </a:spcBef>
              <a:spcAft>
                <a:spcPts val="0"/>
              </a:spcAft>
              <a:buSzPts val="1400"/>
              <a:buFont typeface="Oswald"/>
              <a:buNone/>
              <a:defRPr sz="1500" b="1"/>
            </a:lvl2pPr>
            <a:lvl3pPr marL="1371600" lvl="2" indent="-228600" rtl="0">
              <a:spcBef>
                <a:spcPts val="375"/>
              </a:spcBef>
              <a:spcAft>
                <a:spcPts val="0"/>
              </a:spcAft>
              <a:buSzPts val="1200"/>
              <a:buFont typeface="Oswald"/>
              <a:buNone/>
              <a:defRPr sz="1350" b="1"/>
            </a:lvl3pPr>
            <a:lvl4pPr marL="1828800" lvl="3" indent="-228600" rtl="0">
              <a:spcBef>
                <a:spcPts val="375"/>
              </a:spcBef>
              <a:spcAft>
                <a:spcPts val="0"/>
              </a:spcAft>
              <a:buSzPts val="1100"/>
              <a:buFont typeface="Oswald"/>
              <a:buNone/>
              <a:defRPr sz="1200" b="1"/>
            </a:lvl4pPr>
            <a:lvl5pPr marL="2286000" lvl="4" indent="-228600" rtl="0">
              <a:spcBef>
                <a:spcPts val="375"/>
              </a:spcBef>
              <a:spcAft>
                <a:spcPts val="0"/>
              </a:spcAft>
              <a:buSzPts val="1000"/>
              <a:buFont typeface="Oswald"/>
              <a:buNone/>
              <a:defRPr sz="1200" b="1"/>
            </a:lvl5pPr>
            <a:lvl6pPr marL="2743200" lvl="5" indent="-228600" rtl="0">
              <a:spcBef>
                <a:spcPts val="375"/>
              </a:spcBef>
              <a:spcAft>
                <a:spcPts val="0"/>
              </a:spcAft>
              <a:buSzPts val="900"/>
              <a:buFont typeface="Calibri"/>
              <a:buNone/>
              <a:defRPr sz="1200" b="1"/>
            </a:lvl6pPr>
            <a:lvl7pPr marL="3200400" lvl="6" indent="-228600" rtl="0">
              <a:spcBef>
                <a:spcPts val="375"/>
              </a:spcBef>
              <a:spcAft>
                <a:spcPts val="0"/>
              </a:spcAft>
              <a:buSzPts val="800"/>
              <a:buFont typeface="Calibri"/>
              <a:buNone/>
              <a:defRPr sz="1200" b="1"/>
            </a:lvl7pPr>
            <a:lvl8pPr marL="3657600" lvl="7" indent="-228600" rtl="0">
              <a:spcBef>
                <a:spcPts val="375"/>
              </a:spcBef>
              <a:spcAft>
                <a:spcPts val="0"/>
              </a:spcAft>
              <a:buSzPts val="700"/>
              <a:buFont typeface="Calibri"/>
              <a:buNone/>
              <a:defRPr sz="1200" b="1"/>
            </a:lvl8pPr>
            <a:lvl9pPr marL="4114800" lvl="8" indent="-228600" rtl="0">
              <a:spcBef>
                <a:spcPts val="375"/>
              </a:spcBef>
              <a:spcAft>
                <a:spcPts val="0"/>
              </a:spcAft>
              <a:buSzPts val="600"/>
              <a:buFont typeface="Calibri"/>
              <a:buNone/>
              <a:defRPr sz="1200" b="1"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100" i="0">
                <a:solidFill>
                  <a:srgbClr val="013752"/>
                </a:solidFill>
              </a:defRPr>
            </a:lvl1pPr>
            <a:lvl2pPr marL="914400" lvl="1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800" i="0">
                <a:solidFill>
                  <a:schemeClr val="dk1"/>
                </a:solidFill>
              </a:defRPr>
            </a:lvl2pPr>
            <a:lvl3pPr marL="1371600" lvl="2" indent="-3048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500" i="0">
                <a:solidFill>
                  <a:schemeClr val="dk1"/>
                </a:solidFill>
              </a:defRPr>
            </a:lvl3pPr>
            <a:lvl4pPr marL="1828800" lvl="3" indent="-298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350" i="0">
                <a:solidFill>
                  <a:schemeClr val="dk1"/>
                </a:solidFill>
              </a:defRPr>
            </a:lvl4pPr>
            <a:lvl5pPr marL="2286000" lvl="4" indent="-2921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350" i="0">
                <a:solidFill>
                  <a:schemeClr val="dk1"/>
                </a:solidFill>
              </a:defRPr>
            </a:lvl5pPr>
            <a:lvl6pPr marL="2743200" lvl="5" indent="-2857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Font typeface="Libre Franklin"/>
              <a:buChar char="•"/>
              <a:defRPr sz="135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lvl="6" indent="-2794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Font typeface="Libre Franklin"/>
              <a:buChar char="•"/>
              <a:defRPr sz="135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lvl="7" indent="-2730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00"/>
              <a:buFont typeface="Libre Franklin"/>
              <a:buChar char="•"/>
              <a:defRPr sz="135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lvl="8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600"/>
              <a:buFont typeface="Libre Franklin"/>
              <a:buChar char="•"/>
              <a:defRPr sz="135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 avec légende" type="objTx">
  <p:cSld name="OBJECT_WITH_CAPTION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300" cy="12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7" name="Google Shape;57;p12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750"/>
              </a:spcBef>
              <a:spcAft>
                <a:spcPts val="0"/>
              </a:spcAft>
              <a:buSzPts val="1600"/>
              <a:buChar char="•"/>
              <a:defRPr sz="2400">
                <a:solidFill>
                  <a:srgbClr val="013752"/>
                </a:solidFill>
              </a:defRPr>
            </a:lvl1pPr>
            <a:lvl2pPr marL="914400" lvl="1" indent="-317500" rtl="0">
              <a:spcBef>
                <a:spcPts val="375"/>
              </a:spcBef>
              <a:spcAft>
                <a:spcPts val="0"/>
              </a:spcAft>
              <a:buSzPts val="1400"/>
              <a:buChar char="•"/>
              <a:defRPr sz="2100"/>
            </a:lvl2pPr>
            <a:lvl3pPr marL="1371600" lvl="2" indent="-304800" rtl="0">
              <a:spcBef>
                <a:spcPts val="375"/>
              </a:spcBef>
              <a:spcAft>
                <a:spcPts val="0"/>
              </a:spcAft>
              <a:buSzPts val="1200"/>
              <a:buChar char="•"/>
              <a:defRPr sz="1800"/>
            </a:lvl3pPr>
            <a:lvl4pPr marL="1828800" lvl="3" indent="-298450" rtl="0">
              <a:spcBef>
                <a:spcPts val="375"/>
              </a:spcBef>
              <a:spcAft>
                <a:spcPts val="0"/>
              </a:spcAft>
              <a:buSzPts val="1100"/>
              <a:buChar char="•"/>
              <a:defRPr sz="1500"/>
            </a:lvl4pPr>
            <a:lvl5pPr marL="2286000" lvl="4" indent="-292100" rtl="0">
              <a:spcBef>
                <a:spcPts val="375"/>
              </a:spcBef>
              <a:spcAft>
                <a:spcPts val="0"/>
              </a:spcAft>
              <a:buSzPts val="1000"/>
              <a:buChar char="•"/>
              <a:defRPr sz="1500"/>
            </a:lvl5pPr>
            <a:lvl6pPr marL="2743200" lvl="5" indent="-285750" rtl="0">
              <a:spcBef>
                <a:spcPts val="375"/>
              </a:spcBef>
              <a:spcAft>
                <a:spcPts val="0"/>
              </a:spcAft>
              <a:buSzPts val="900"/>
              <a:buChar char="•"/>
              <a:defRPr sz="1500"/>
            </a:lvl6pPr>
            <a:lvl7pPr marL="3200400" lvl="6" indent="-279400" rtl="0">
              <a:spcBef>
                <a:spcPts val="375"/>
              </a:spcBef>
              <a:spcAft>
                <a:spcPts val="0"/>
              </a:spcAft>
              <a:buSzPts val="800"/>
              <a:buChar char="•"/>
              <a:defRPr sz="1500"/>
            </a:lvl7pPr>
            <a:lvl8pPr marL="3657600" lvl="7" indent="-273050" rtl="0">
              <a:spcBef>
                <a:spcPts val="375"/>
              </a:spcBef>
              <a:spcAft>
                <a:spcPts val="0"/>
              </a:spcAft>
              <a:buSzPts val="700"/>
              <a:buChar char="•"/>
              <a:defRPr sz="1500"/>
            </a:lvl8pPr>
            <a:lvl9pPr marL="4114800" lvl="8" indent="-266700" rtl="0">
              <a:spcBef>
                <a:spcPts val="375"/>
              </a:spcBef>
              <a:spcAft>
                <a:spcPts val="0"/>
              </a:spcAft>
              <a:buSzPts val="600"/>
              <a:buChar char="•"/>
              <a:defRPr sz="1500"/>
            </a:lvl9pPr>
          </a:lstStyle>
          <a:p>
            <a:endParaRPr/>
          </a:p>
        </p:txBody>
      </p:sp>
      <p:sp>
        <p:nvSpPr>
          <p:cNvPr id="58" name="Google Shape;58;p12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rtl="0">
              <a:spcBef>
                <a:spcPts val="750"/>
              </a:spcBef>
              <a:spcAft>
                <a:spcPts val="0"/>
              </a:spcAft>
              <a:buSzPts val="1600"/>
              <a:buFont typeface="Oswald"/>
              <a:buNone/>
              <a:defRPr sz="1200">
                <a:solidFill>
                  <a:srgbClr val="013752"/>
                </a:solidFill>
              </a:defRPr>
            </a:lvl1pPr>
            <a:lvl2pPr marL="914400" lvl="1" indent="-228600" rtl="0">
              <a:spcBef>
                <a:spcPts val="375"/>
              </a:spcBef>
              <a:spcAft>
                <a:spcPts val="0"/>
              </a:spcAft>
              <a:buSzPts val="1400"/>
              <a:buFont typeface="Oswald"/>
              <a:buNone/>
              <a:defRPr sz="1050"/>
            </a:lvl2pPr>
            <a:lvl3pPr marL="1371600" lvl="2" indent="-228600" rtl="0">
              <a:spcBef>
                <a:spcPts val="375"/>
              </a:spcBef>
              <a:spcAft>
                <a:spcPts val="0"/>
              </a:spcAft>
              <a:buSzPts val="1200"/>
              <a:buFont typeface="Oswald"/>
              <a:buNone/>
              <a:defRPr sz="900"/>
            </a:lvl3pPr>
            <a:lvl4pPr marL="1828800" lvl="3" indent="-228600" rtl="0">
              <a:spcBef>
                <a:spcPts val="375"/>
              </a:spcBef>
              <a:spcAft>
                <a:spcPts val="0"/>
              </a:spcAft>
              <a:buSzPts val="1100"/>
              <a:buFont typeface="Oswald"/>
              <a:buNone/>
              <a:defRPr sz="750"/>
            </a:lvl4pPr>
            <a:lvl5pPr marL="2286000" lvl="4" indent="-228600" rtl="0">
              <a:spcBef>
                <a:spcPts val="375"/>
              </a:spcBef>
              <a:spcAft>
                <a:spcPts val="0"/>
              </a:spcAft>
              <a:buSzPts val="1000"/>
              <a:buFont typeface="Oswald"/>
              <a:buNone/>
              <a:defRPr sz="750"/>
            </a:lvl5pPr>
            <a:lvl6pPr marL="2743200" lvl="5" indent="-228600" rtl="0">
              <a:spcBef>
                <a:spcPts val="375"/>
              </a:spcBef>
              <a:spcAft>
                <a:spcPts val="0"/>
              </a:spcAft>
              <a:buSzPts val="900"/>
              <a:buFont typeface="Calibri"/>
              <a:buNone/>
              <a:defRPr sz="750"/>
            </a:lvl6pPr>
            <a:lvl7pPr marL="3200400" lvl="6" indent="-228600" rtl="0">
              <a:spcBef>
                <a:spcPts val="375"/>
              </a:spcBef>
              <a:spcAft>
                <a:spcPts val="0"/>
              </a:spcAft>
              <a:buSzPts val="800"/>
              <a:buFont typeface="Calibri"/>
              <a:buNone/>
              <a:defRPr sz="750"/>
            </a:lvl7pPr>
            <a:lvl8pPr marL="3657600" lvl="7" indent="-228600" rtl="0">
              <a:spcBef>
                <a:spcPts val="375"/>
              </a:spcBef>
              <a:spcAft>
                <a:spcPts val="0"/>
              </a:spcAft>
              <a:buSzPts val="700"/>
              <a:buFont typeface="Calibri"/>
              <a:buNone/>
              <a:defRPr sz="750"/>
            </a:lvl8pPr>
            <a:lvl9pPr marL="4114800" lvl="8" indent="-228600" rtl="0">
              <a:spcBef>
                <a:spcPts val="375"/>
              </a:spcBef>
              <a:spcAft>
                <a:spcPts val="0"/>
              </a:spcAft>
              <a:buSzPts val="600"/>
              <a:buFont typeface="Calibri"/>
              <a:buNone/>
              <a:defRPr sz="750"/>
            </a:lvl9pPr>
          </a:lstStyle>
          <a:p>
            <a:endParaRPr/>
          </a:p>
        </p:txBody>
      </p:sp>
      <p:sp>
        <p:nvSpPr>
          <p:cNvPr id="59" name="Google Shape;59;p12"/>
          <p:cNvSpPr txBox="1"/>
          <p:nvPr/>
        </p:nvSpPr>
        <p:spPr>
          <a:xfrm>
            <a:off x="8130986" y="187228"/>
            <a:ext cx="2295000" cy="1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9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23/06/2015</a:t>
            </a:r>
            <a:endParaRPr sz="1800" b="0" i="0" u="none" strike="noStrike" cap="none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vec légende" type="picTx">
  <p:cSld name="PICTURE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3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300" cy="12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13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rtl="0">
              <a:spcBef>
                <a:spcPts val="750"/>
              </a:spcBef>
              <a:spcAft>
                <a:spcPts val="0"/>
              </a:spcAft>
              <a:buSzPts val="1600"/>
              <a:buFont typeface="Oswald"/>
              <a:buNone/>
              <a:defRPr sz="1200"/>
            </a:lvl1pPr>
            <a:lvl2pPr marL="914400" lvl="1" indent="-228600" rtl="0">
              <a:spcBef>
                <a:spcPts val="375"/>
              </a:spcBef>
              <a:spcAft>
                <a:spcPts val="0"/>
              </a:spcAft>
              <a:buSzPts val="1400"/>
              <a:buFont typeface="Oswald"/>
              <a:buNone/>
              <a:defRPr sz="1050"/>
            </a:lvl2pPr>
            <a:lvl3pPr marL="1371600" lvl="2" indent="-228600" rtl="0">
              <a:spcBef>
                <a:spcPts val="375"/>
              </a:spcBef>
              <a:spcAft>
                <a:spcPts val="0"/>
              </a:spcAft>
              <a:buSzPts val="1200"/>
              <a:buFont typeface="Oswald"/>
              <a:buNone/>
              <a:defRPr sz="900"/>
            </a:lvl3pPr>
            <a:lvl4pPr marL="1828800" lvl="3" indent="-228600" rtl="0">
              <a:spcBef>
                <a:spcPts val="375"/>
              </a:spcBef>
              <a:spcAft>
                <a:spcPts val="0"/>
              </a:spcAft>
              <a:buSzPts val="1100"/>
              <a:buFont typeface="Oswald"/>
              <a:buNone/>
              <a:defRPr sz="750"/>
            </a:lvl4pPr>
            <a:lvl5pPr marL="2286000" lvl="4" indent="-228600" rtl="0">
              <a:spcBef>
                <a:spcPts val="375"/>
              </a:spcBef>
              <a:spcAft>
                <a:spcPts val="0"/>
              </a:spcAft>
              <a:buSzPts val="1000"/>
              <a:buFont typeface="Oswald"/>
              <a:buNone/>
              <a:defRPr sz="750"/>
            </a:lvl5pPr>
            <a:lvl6pPr marL="2743200" lvl="5" indent="-228600" rtl="0">
              <a:spcBef>
                <a:spcPts val="375"/>
              </a:spcBef>
              <a:spcAft>
                <a:spcPts val="0"/>
              </a:spcAft>
              <a:buSzPts val="900"/>
              <a:buFont typeface="Calibri"/>
              <a:buNone/>
              <a:defRPr sz="750"/>
            </a:lvl6pPr>
            <a:lvl7pPr marL="3200400" lvl="6" indent="-228600" rtl="0">
              <a:spcBef>
                <a:spcPts val="375"/>
              </a:spcBef>
              <a:spcAft>
                <a:spcPts val="0"/>
              </a:spcAft>
              <a:buSzPts val="800"/>
              <a:buFont typeface="Calibri"/>
              <a:buNone/>
              <a:defRPr sz="750"/>
            </a:lvl7pPr>
            <a:lvl8pPr marL="3657600" lvl="7" indent="-228600" rtl="0">
              <a:spcBef>
                <a:spcPts val="375"/>
              </a:spcBef>
              <a:spcAft>
                <a:spcPts val="0"/>
              </a:spcAft>
              <a:buSzPts val="700"/>
              <a:buFont typeface="Calibri"/>
              <a:buNone/>
              <a:defRPr sz="750"/>
            </a:lvl8pPr>
            <a:lvl9pPr marL="4114800" lvl="8" indent="-228600" rtl="0">
              <a:spcBef>
                <a:spcPts val="375"/>
              </a:spcBef>
              <a:spcAft>
                <a:spcPts val="0"/>
              </a:spcAft>
              <a:buSzPts val="600"/>
              <a:buFont typeface="Calibri"/>
              <a:buNone/>
              <a:defRPr sz="75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apositive de titre">
  <p:cSld name="1_Diapositive de titre">
    <p:bg>
      <p:bgPr>
        <a:solidFill>
          <a:srgbClr val="003652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140441" y="1836012"/>
            <a:ext cx="7331100" cy="20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Oswald"/>
              <a:buNone/>
              <a:defRPr sz="6000" b="1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L="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691325" y="1719925"/>
            <a:ext cx="127200" cy="2157300"/>
          </a:xfrm>
          <a:prstGeom prst="rect">
            <a:avLst/>
          </a:prstGeom>
          <a:solidFill>
            <a:srgbClr val="97C00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24" y="562159"/>
            <a:ext cx="4333895" cy="627941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652"/>
              </a:buClr>
              <a:buSzPts val="1400"/>
              <a:buFont typeface="Oswald"/>
              <a:buNone/>
              <a:defRPr sz="3300" b="1" i="0" u="none" strike="noStrike" cap="none">
                <a:solidFill>
                  <a:srgbClr val="00365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L="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bre Franklin"/>
              <a:buChar char="•"/>
              <a:defRPr sz="160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bre Franklin"/>
              <a:buChar char="•"/>
              <a:defRPr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bre Franklin"/>
              <a:buChar char="•"/>
              <a:defRPr sz="120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298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"/>
              <a:buChar char="•"/>
              <a:defRPr sz="110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2921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ibre Franklin"/>
              <a:buChar char="•"/>
              <a:defRPr sz="100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2857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Font typeface="Libre Franklin Thin"/>
              <a:buChar char="•"/>
              <a:defRPr sz="900" i="0" u="none" strike="noStrike" cap="none">
                <a:solidFill>
                  <a:schemeClr val="dk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6pPr>
            <a:lvl7pPr marL="3200400" marR="0" lvl="6" indent="-2794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Font typeface="Libre Franklin Thin"/>
              <a:buChar char="•"/>
              <a:defRPr sz="800" i="0" u="none" strike="noStrike" cap="none">
                <a:solidFill>
                  <a:schemeClr val="dk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7pPr>
            <a:lvl8pPr marL="3657600" marR="0" lvl="7" indent="-2730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00"/>
              <a:buFont typeface="Libre Franklin Thin"/>
              <a:buChar char="•"/>
              <a:defRPr sz="700" i="0" u="none" strike="noStrike" cap="none">
                <a:solidFill>
                  <a:schemeClr val="dk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8pPr>
            <a:lvl9pPr marL="4114800" marR="0" lvl="8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600"/>
              <a:buFont typeface="Libre Franklin Thin"/>
              <a:buChar char="•"/>
              <a:defRPr sz="600" i="0" u="none" strike="noStrike" cap="none">
                <a:solidFill>
                  <a:schemeClr val="dk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  <p:sp>
        <p:nvSpPr>
          <p:cNvPr id="11" name="Google Shape;11;p1"/>
          <p:cNvSpPr/>
          <p:nvPr/>
        </p:nvSpPr>
        <p:spPr>
          <a:xfrm>
            <a:off x="457200" y="4599353"/>
            <a:ext cx="8229600" cy="446400"/>
          </a:xfrm>
          <a:prstGeom prst="rect">
            <a:avLst/>
          </a:prstGeom>
          <a:solidFill>
            <a:srgbClr val="00365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1"/>
          <p:cNvSpPr txBox="1"/>
          <p:nvPr/>
        </p:nvSpPr>
        <p:spPr>
          <a:xfrm>
            <a:off x="4363157" y="4700497"/>
            <a:ext cx="663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 sz="8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‹N°›</a:t>
            </a:fld>
            <a:endParaRPr sz="800" b="0" i="0" u="none" strike="noStrike" cap="none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3" name="Google Shape;13;p1"/>
          <p:cNvSpPr txBox="1"/>
          <p:nvPr/>
        </p:nvSpPr>
        <p:spPr>
          <a:xfrm>
            <a:off x="8018010" y="4719549"/>
            <a:ext cx="1483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900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2022</a:t>
            </a:r>
            <a:endParaRPr sz="900" i="0" u="none" strike="noStrike" cap="none">
              <a:solidFill>
                <a:schemeClr val="lt1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Image 15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1" y="4735064"/>
            <a:ext cx="1289912" cy="186896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8" r:id="rId7"/>
    <p:sldLayoutId id="2147483659" r:id="rId8"/>
  </p:sldLayoutIdLst>
  <p:transition spd="med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chemeClr val="accent1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652"/>
              </a:buClr>
              <a:buSzPts val="1400"/>
              <a:buFont typeface="Oswald"/>
              <a:buNone/>
              <a:defRPr sz="3300" b="1" i="0" u="none" strike="noStrike" cap="none">
                <a:solidFill>
                  <a:srgbClr val="00365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L="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bre Franklin"/>
              <a:buChar char="•"/>
              <a:defRPr sz="160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bre Franklin"/>
              <a:buChar char="•"/>
              <a:defRPr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bre Franklin"/>
              <a:buChar char="•"/>
              <a:defRPr sz="120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298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"/>
              <a:buChar char="•"/>
              <a:defRPr sz="110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2921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ibre Franklin"/>
              <a:buChar char="•"/>
              <a:defRPr sz="100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2857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Font typeface="Libre Franklin Thin"/>
              <a:buChar char="•"/>
              <a:defRPr sz="900" i="0" u="none" strike="noStrike" cap="none">
                <a:solidFill>
                  <a:schemeClr val="dk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6pPr>
            <a:lvl7pPr marL="3200400" marR="0" lvl="6" indent="-2794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Font typeface="Libre Franklin Thin"/>
              <a:buChar char="•"/>
              <a:defRPr sz="800" i="0" u="none" strike="noStrike" cap="none">
                <a:solidFill>
                  <a:schemeClr val="dk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7pPr>
            <a:lvl8pPr marL="3657600" marR="0" lvl="7" indent="-2730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00"/>
              <a:buFont typeface="Libre Franklin Thin"/>
              <a:buChar char="•"/>
              <a:defRPr sz="700" i="0" u="none" strike="noStrike" cap="none">
                <a:solidFill>
                  <a:schemeClr val="dk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8pPr>
            <a:lvl9pPr marL="4114800" marR="0" lvl="8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600"/>
              <a:buFont typeface="Libre Franklin Thin"/>
              <a:buChar char="•"/>
              <a:defRPr sz="600" i="0" u="none" strike="noStrike" cap="none">
                <a:solidFill>
                  <a:schemeClr val="dk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  <p:sp>
        <p:nvSpPr>
          <p:cNvPr id="11" name="Google Shape;11;p1"/>
          <p:cNvSpPr/>
          <p:nvPr/>
        </p:nvSpPr>
        <p:spPr>
          <a:xfrm>
            <a:off x="457200" y="4599353"/>
            <a:ext cx="8229600" cy="446400"/>
          </a:xfrm>
          <a:prstGeom prst="rect">
            <a:avLst/>
          </a:prstGeom>
          <a:solidFill>
            <a:srgbClr val="00365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1"/>
          <p:cNvSpPr txBox="1"/>
          <p:nvPr/>
        </p:nvSpPr>
        <p:spPr>
          <a:xfrm>
            <a:off x="4363157" y="4700497"/>
            <a:ext cx="663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 sz="8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‹N°›</a:t>
            </a:fld>
            <a:endParaRPr sz="800" b="0" i="0" u="none" strike="noStrike" cap="none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3" name="Google Shape;13;p1"/>
          <p:cNvSpPr txBox="1"/>
          <p:nvPr/>
        </p:nvSpPr>
        <p:spPr>
          <a:xfrm>
            <a:off x="8018010" y="4719549"/>
            <a:ext cx="1483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900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2022</a:t>
            </a:r>
            <a:endParaRPr sz="900" i="0" u="none" strike="noStrike" cap="none">
              <a:solidFill>
                <a:schemeClr val="lt1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Image 15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1" y="4735064"/>
            <a:ext cx="1289912" cy="186896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</p:sldLayoutIdLst>
  <p:transition spd="med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chemeClr val="accent1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>
            <a:spLocks noGrp="1"/>
          </p:cNvSpPr>
          <p:nvPr>
            <p:ph type="ctrTitle"/>
          </p:nvPr>
        </p:nvSpPr>
        <p:spPr>
          <a:xfrm>
            <a:off x="1041366" y="1836012"/>
            <a:ext cx="7331100" cy="20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fr-FR" b="0">
                <a:latin typeface="Oswald Medium"/>
              </a:rPr>
              <a:t>Conseil du 8 avril 2022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FR" sz="2400" b="0">
              <a:solidFill>
                <a:srgbClr val="446D8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527371B-B18B-E803-C5AD-A246FDFB4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524" y="349414"/>
            <a:ext cx="8000090" cy="841508"/>
          </a:xfrm>
        </p:spPr>
        <p:txBody>
          <a:bodyPr/>
          <a:lstStyle/>
          <a:p>
            <a:r>
              <a:rPr lang="fr-FR"/>
              <a:t>Production Scientifique (domaine 3)</a:t>
            </a:r>
            <a:br>
              <a:rPr lang="fr-FR"/>
            </a:br>
            <a:endParaRPr lang="fr-FR"/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DED32D7D-D65F-5141-A9F3-037DCEE0E2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3696772"/>
              </p:ext>
            </p:extLst>
          </p:nvPr>
        </p:nvGraphicFramePr>
        <p:xfrm>
          <a:off x="1608793" y="983878"/>
          <a:ext cx="6025551" cy="33046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9748">
                  <a:extLst>
                    <a:ext uri="{9D8B030D-6E8A-4147-A177-3AD203B41FA5}">
                      <a16:colId xmlns:a16="http://schemas.microsoft.com/office/drawing/2014/main" val="3009562590"/>
                    </a:ext>
                  </a:extLst>
                </a:gridCol>
                <a:gridCol w="1168455">
                  <a:extLst>
                    <a:ext uri="{9D8B030D-6E8A-4147-A177-3AD203B41FA5}">
                      <a16:colId xmlns:a16="http://schemas.microsoft.com/office/drawing/2014/main" val="232028035"/>
                    </a:ext>
                  </a:extLst>
                </a:gridCol>
                <a:gridCol w="981427">
                  <a:extLst>
                    <a:ext uri="{9D8B030D-6E8A-4147-A177-3AD203B41FA5}">
                      <a16:colId xmlns:a16="http://schemas.microsoft.com/office/drawing/2014/main" val="3614157147"/>
                    </a:ext>
                  </a:extLst>
                </a:gridCol>
                <a:gridCol w="940770">
                  <a:extLst>
                    <a:ext uri="{9D8B030D-6E8A-4147-A177-3AD203B41FA5}">
                      <a16:colId xmlns:a16="http://schemas.microsoft.com/office/drawing/2014/main" val="35087004"/>
                    </a:ext>
                  </a:extLst>
                </a:gridCol>
                <a:gridCol w="887600">
                  <a:extLst>
                    <a:ext uri="{9D8B030D-6E8A-4147-A177-3AD203B41FA5}">
                      <a16:colId xmlns:a16="http://schemas.microsoft.com/office/drawing/2014/main" val="3380133740"/>
                    </a:ext>
                  </a:extLst>
                </a:gridCol>
                <a:gridCol w="827551">
                  <a:extLst>
                    <a:ext uri="{9D8B030D-6E8A-4147-A177-3AD203B41FA5}">
                      <a16:colId xmlns:a16="http://schemas.microsoft.com/office/drawing/2014/main" val="1005270644"/>
                    </a:ext>
                  </a:extLst>
                </a:gridCol>
              </a:tblGrid>
              <a:tr h="202556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fr-FR" sz="700">
                          <a:effectLst/>
                        </a:rPr>
                        <a:t> </a:t>
                      </a:r>
                      <a:endParaRPr lang="fr-FR" sz="700">
                        <a:effectLst/>
                        <a:latin typeface="Century Gothic" panose="020B0502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752" marR="347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fr-FR" sz="700">
                          <a:effectLst/>
                        </a:rPr>
                        <a:t>Unité de Recherche</a:t>
                      </a:r>
                      <a:endParaRPr lang="fr-FR" sz="700">
                        <a:effectLst/>
                        <a:latin typeface="Century Gothic" panose="020B0502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752" marR="347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fr-FR" sz="700">
                          <a:effectLst/>
                        </a:rPr>
                        <a:t>Equipe IDE</a:t>
                      </a:r>
                      <a:endParaRPr lang="fr-FR" sz="700">
                        <a:effectLst/>
                        <a:latin typeface="Century Gothic" panose="020B0502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752" marR="347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fr-FR" sz="700">
                          <a:effectLst/>
                        </a:rPr>
                        <a:t>Equipe FCC</a:t>
                      </a:r>
                      <a:endParaRPr lang="fr-FR" sz="700">
                        <a:effectLst/>
                        <a:latin typeface="Century Gothic" panose="020B0502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752" marR="347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fr-FR" sz="700">
                          <a:effectLst/>
                        </a:rPr>
                        <a:t>Equipe Marketing</a:t>
                      </a:r>
                      <a:endParaRPr lang="fr-FR" sz="700">
                        <a:effectLst/>
                        <a:latin typeface="Century Gothic" panose="020B0502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752" marR="347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fr-FR" sz="700">
                          <a:effectLst/>
                        </a:rPr>
                        <a:t> Equipe ORH</a:t>
                      </a:r>
                      <a:endParaRPr lang="fr-FR" sz="700">
                        <a:effectLst/>
                        <a:latin typeface="Century Gothic" panose="020B0502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752" marR="347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1409906"/>
                  </a:ext>
                </a:extLst>
              </a:tr>
              <a:tr h="202556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fr-FR" sz="700">
                          <a:effectLst/>
                        </a:rPr>
                        <a:t>Tous les articles (sauf vulgarisation)</a:t>
                      </a:r>
                      <a:endParaRPr lang="fr-FR" sz="700">
                        <a:effectLst/>
                        <a:latin typeface="Century Gothic" panose="020B0502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752" marR="347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fr-FR" sz="700">
                          <a:effectLst/>
                        </a:rPr>
                        <a:t>497</a:t>
                      </a:r>
                      <a:endParaRPr lang="fr-FR" sz="700">
                        <a:effectLst/>
                        <a:latin typeface="Century Gothic" panose="020B0502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752" marR="347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fr-FR" sz="700">
                          <a:effectLst/>
                        </a:rPr>
                        <a:t>103</a:t>
                      </a:r>
                      <a:endParaRPr lang="fr-FR" sz="700">
                        <a:effectLst/>
                        <a:latin typeface="Century Gothic" panose="020B0502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752" marR="347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fr-FR" sz="700">
                          <a:effectLst/>
                        </a:rPr>
                        <a:t>155</a:t>
                      </a:r>
                      <a:endParaRPr lang="fr-FR" sz="700">
                        <a:effectLst/>
                        <a:latin typeface="Century Gothic" panose="020B0502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752" marR="347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fr-FR" sz="700">
                          <a:effectLst/>
                        </a:rPr>
                        <a:t>106</a:t>
                      </a:r>
                      <a:endParaRPr lang="fr-FR" sz="700">
                        <a:effectLst/>
                        <a:latin typeface="Century Gothic" panose="020B0502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752" marR="347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fr-FR" sz="700">
                          <a:effectLst/>
                        </a:rPr>
                        <a:t>161</a:t>
                      </a:r>
                      <a:endParaRPr lang="fr-FR" sz="700">
                        <a:effectLst/>
                        <a:latin typeface="Century Gothic" panose="020B0502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752" marR="347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6720086"/>
                  </a:ext>
                </a:extLst>
              </a:tr>
              <a:tr h="202556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fr-FR" sz="700">
                          <a:effectLst/>
                        </a:rPr>
                        <a:t>Articles de vulgarisation</a:t>
                      </a:r>
                      <a:endParaRPr lang="fr-FR" sz="700">
                        <a:effectLst/>
                        <a:latin typeface="Century Gothic" panose="020B0502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752" marR="347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fr-FR" sz="700">
                          <a:effectLst/>
                        </a:rPr>
                        <a:t>77</a:t>
                      </a:r>
                      <a:endParaRPr lang="fr-FR" sz="700">
                        <a:effectLst/>
                        <a:latin typeface="Century Gothic" panose="020B0502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752" marR="347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fr-FR" sz="700">
                          <a:effectLst/>
                        </a:rPr>
                        <a:t>16</a:t>
                      </a:r>
                      <a:endParaRPr lang="fr-FR" sz="700">
                        <a:effectLst/>
                        <a:latin typeface="Century Gothic" panose="020B0502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752" marR="347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fr-FR" sz="700">
                          <a:effectLst/>
                        </a:rPr>
                        <a:t>35</a:t>
                      </a:r>
                      <a:endParaRPr lang="fr-FR" sz="700">
                        <a:effectLst/>
                        <a:latin typeface="Century Gothic" panose="020B0502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752" marR="347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fr-FR" sz="700">
                          <a:effectLst/>
                        </a:rPr>
                        <a:t>17</a:t>
                      </a:r>
                      <a:endParaRPr lang="fr-FR" sz="700">
                        <a:effectLst/>
                        <a:latin typeface="Century Gothic" panose="020B0502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752" marR="347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fr-FR" sz="700">
                          <a:effectLst/>
                        </a:rPr>
                        <a:t>27</a:t>
                      </a:r>
                      <a:endParaRPr lang="fr-FR" sz="700">
                        <a:effectLst/>
                        <a:latin typeface="Century Gothic" panose="020B0502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752" marR="347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6344732"/>
                  </a:ext>
                </a:extLst>
              </a:tr>
              <a:tr h="303833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fr-FR" sz="700">
                          <a:effectLst/>
                        </a:rPr>
                        <a:t>Toutes les communications (sauf grand public)</a:t>
                      </a:r>
                      <a:endParaRPr lang="fr-FR" sz="700">
                        <a:effectLst/>
                        <a:latin typeface="Century Gothic" panose="020B0502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752" marR="347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fr-FR" sz="700">
                          <a:effectLst/>
                        </a:rPr>
                        <a:t>717</a:t>
                      </a:r>
                      <a:endParaRPr lang="fr-FR" sz="700">
                        <a:effectLst/>
                        <a:latin typeface="Century Gothic" panose="020B0502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752" marR="347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fr-FR" sz="700">
                          <a:effectLst/>
                        </a:rPr>
                        <a:t>92</a:t>
                      </a:r>
                      <a:endParaRPr lang="fr-FR" sz="700">
                        <a:effectLst/>
                        <a:latin typeface="Century Gothic" panose="020B0502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752" marR="347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fr-FR" sz="700">
                          <a:effectLst/>
                        </a:rPr>
                        <a:t>201</a:t>
                      </a:r>
                      <a:endParaRPr lang="fr-FR" sz="700">
                        <a:effectLst/>
                        <a:latin typeface="Century Gothic" panose="020B0502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752" marR="347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fr-FR" sz="700">
                          <a:effectLst/>
                        </a:rPr>
                        <a:t>238</a:t>
                      </a:r>
                      <a:endParaRPr lang="fr-FR" sz="700">
                        <a:effectLst/>
                        <a:latin typeface="Century Gothic" panose="020B0502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752" marR="347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fr-FR" sz="700">
                          <a:effectLst/>
                        </a:rPr>
                        <a:t>244</a:t>
                      </a:r>
                      <a:endParaRPr lang="fr-FR" sz="700">
                        <a:effectLst/>
                        <a:latin typeface="Century Gothic" panose="020B0502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752" marR="347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4334094"/>
                  </a:ext>
                </a:extLst>
              </a:tr>
              <a:tr h="202556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fr-FR" sz="700">
                          <a:effectLst/>
                        </a:rPr>
                        <a:t>Conférences Grand Public</a:t>
                      </a:r>
                      <a:endParaRPr lang="fr-FR" sz="700">
                        <a:effectLst/>
                        <a:latin typeface="Century Gothic" panose="020B0502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752" marR="347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fr-FR" sz="700">
                          <a:effectLst/>
                        </a:rPr>
                        <a:t>15</a:t>
                      </a:r>
                      <a:endParaRPr lang="fr-FR" sz="700">
                        <a:effectLst/>
                        <a:latin typeface="Century Gothic" panose="020B0502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752" marR="347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fr-FR" sz="700">
                          <a:effectLst/>
                        </a:rPr>
                        <a:t>4</a:t>
                      </a:r>
                      <a:endParaRPr lang="fr-FR" sz="700">
                        <a:effectLst/>
                        <a:latin typeface="Century Gothic" panose="020B0502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752" marR="347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fr-FR" sz="700">
                          <a:effectLst/>
                        </a:rPr>
                        <a:t>6</a:t>
                      </a:r>
                      <a:endParaRPr lang="fr-FR" sz="700">
                        <a:effectLst/>
                        <a:latin typeface="Century Gothic" panose="020B0502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752" marR="347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fr-FR" sz="700">
                          <a:effectLst/>
                        </a:rPr>
                        <a:t>3</a:t>
                      </a:r>
                      <a:endParaRPr lang="fr-FR" sz="700">
                        <a:effectLst/>
                        <a:latin typeface="Century Gothic" panose="020B0502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752" marR="347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fr-FR" sz="700">
                          <a:effectLst/>
                        </a:rPr>
                        <a:t>4</a:t>
                      </a:r>
                      <a:endParaRPr lang="fr-FR" sz="700">
                        <a:effectLst/>
                        <a:latin typeface="Century Gothic" panose="020B0502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752" marR="347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1760581"/>
                  </a:ext>
                </a:extLst>
              </a:tr>
              <a:tr h="202556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fr-FR" sz="700">
                          <a:effectLst/>
                        </a:rPr>
                        <a:t>Tous les ouvrages (sauf vulgarisation)</a:t>
                      </a:r>
                      <a:endParaRPr lang="fr-FR" sz="700">
                        <a:effectLst/>
                        <a:latin typeface="Century Gothic" panose="020B0502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752" marR="347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fr-FR" sz="700">
                          <a:effectLst/>
                        </a:rPr>
                        <a:t>38</a:t>
                      </a:r>
                      <a:endParaRPr lang="fr-FR" sz="700">
                        <a:effectLst/>
                        <a:latin typeface="Century Gothic" panose="020B0502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752" marR="347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fr-FR" sz="700">
                          <a:effectLst/>
                        </a:rPr>
                        <a:t>11</a:t>
                      </a:r>
                      <a:endParaRPr lang="fr-FR" sz="700">
                        <a:effectLst/>
                        <a:latin typeface="Century Gothic" panose="020B0502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752" marR="347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fr-FR" sz="700">
                          <a:effectLst/>
                        </a:rPr>
                        <a:t>5</a:t>
                      </a:r>
                      <a:endParaRPr lang="fr-FR" sz="700">
                        <a:effectLst/>
                        <a:latin typeface="Century Gothic" panose="020B0502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752" marR="347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fr-FR" sz="700">
                          <a:effectLst/>
                        </a:rPr>
                        <a:t>2</a:t>
                      </a:r>
                      <a:endParaRPr lang="fr-FR" sz="700">
                        <a:effectLst/>
                        <a:latin typeface="Century Gothic" panose="020B0502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752" marR="347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fr-FR" sz="700">
                          <a:effectLst/>
                        </a:rPr>
                        <a:t>22</a:t>
                      </a:r>
                      <a:endParaRPr lang="fr-FR" sz="700">
                        <a:effectLst/>
                        <a:latin typeface="Century Gothic" panose="020B0502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752" marR="347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1992934"/>
                  </a:ext>
                </a:extLst>
              </a:tr>
              <a:tr h="202556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fr-FR" sz="700">
                          <a:effectLst/>
                        </a:rPr>
                        <a:t>Chapitres d'ouvrages scientifiques</a:t>
                      </a:r>
                      <a:endParaRPr lang="fr-FR" sz="700">
                        <a:effectLst/>
                        <a:latin typeface="Century Gothic" panose="020B0502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752" marR="347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fr-FR" sz="700">
                          <a:effectLst/>
                        </a:rPr>
                        <a:t>173</a:t>
                      </a:r>
                      <a:endParaRPr lang="fr-FR" sz="700">
                        <a:effectLst/>
                        <a:latin typeface="Century Gothic" panose="020B0502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752" marR="347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fr-FR" sz="700">
                          <a:effectLst/>
                        </a:rPr>
                        <a:t>51</a:t>
                      </a:r>
                      <a:endParaRPr lang="fr-FR" sz="700">
                        <a:effectLst/>
                        <a:latin typeface="Century Gothic" panose="020B0502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752" marR="347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fr-FR" sz="700">
                          <a:effectLst/>
                        </a:rPr>
                        <a:t>44</a:t>
                      </a:r>
                      <a:endParaRPr lang="fr-FR" sz="700">
                        <a:effectLst/>
                        <a:latin typeface="Century Gothic" panose="020B0502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752" marR="347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fr-FR" sz="700">
                          <a:effectLst/>
                        </a:rPr>
                        <a:t>28</a:t>
                      </a:r>
                      <a:endParaRPr lang="fr-FR" sz="700">
                        <a:effectLst/>
                        <a:latin typeface="Century Gothic" panose="020B0502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752" marR="347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fr-FR" sz="700">
                          <a:effectLst/>
                        </a:rPr>
                        <a:t>61</a:t>
                      </a:r>
                      <a:endParaRPr lang="fr-FR" sz="700">
                        <a:effectLst/>
                        <a:latin typeface="Century Gothic" panose="020B0502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752" marR="347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7836998"/>
                  </a:ext>
                </a:extLst>
              </a:tr>
              <a:tr h="202556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fr-FR" sz="700">
                          <a:effectLst/>
                        </a:rPr>
                        <a:t>Directions d'ouvrages scientifiques</a:t>
                      </a:r>
                      <a:endParaRPr lang="fr-FR" sz="700">
                        <a:effectLst/>
                        <a:latin typeface="Century Gothic" panose="020B0502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752" marR="347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fr-FR" sz="700">
                          <a:effectLst/>
                        </a:rPr>
                        <a:t>26</a:t>
                      </a:r>
                      <a:endParaRPr lang="fr-FR" sz="700">
                        <a:effectLst/>
                        <a:latin typeface="Century Gothic" panose="020B0502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752" marR="347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fr-FR" sz="700">
                          <a:effectLst/>
                        </a:rPr>
                        <a:t>11</a:t>
                      </a:r>
                      <a:endParaRPr lang="fr-FR" sz="700">
                        <a:effectLst/>
                        <a:latin typeface="Century Gothic" panose="020B0502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752" marR="347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fr-FR" sz="700">
                          <a:effectLst/>
                        </a:rPr>
                        <a:t>8</a:t>
                      </a:r>
                      <a:endParaRPr lang="fr-FR" sz="700">
                        <a:effectLst/>
                        <a:latin typeface="Century Gothic" panose="020B0502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752" marR="347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fr-FR" sz="700">
                          <a:effectLst/>
                        </a:rPr>
                        <a:t>2</a:t>
                      </a:r>
                      <a:endParaRPr lang="fr-FR" sz="700">
                        <a:effectLst/>
                        <a:latin typeface="Century Gothic" panose="020B0502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752" marR="347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fr-FR" sz="700">
                          <a:effectLst/>
                        </a:rPr>
                        <a:t>10</a:t>
                      </a:r>
                      <a:endParaRPr lang="fr-FR" sz="700">
                        <a:effectLst/>
                        <a:latin typeface="Century Gothic" panose="020B0502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752" marR="347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6392599"/>
                  </a:ext>
                </a:extLst>
              </a:tr>
              <a:tr h="303833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fr-FR" sz="700">
                          <a:effectLst/>
                        </a:rPr>
                        <a:t>Ouvrages ou chapitres de vulgarisation</a:t>
                      </a:r>
                      <a:endParaRPr lang="fr-FR" sz="700">
                        <a:effectLst/>
                        <a:latin typeface="Century Gothic" panose="020B0502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752" marR="347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fr-FR" sz="700">
                          <a:effectLst/>
                        </a:rPr>
                        <a:t>6</a:t>
                      </a:r>
                      <a:endParaRPr lang="fr-FR" sz="700">
                        <a:effectLst/>
                        <a:latin typeface="Century Gothic" panose="020B0502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752" marR="347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fr-FR" sz="700">
                          <a:effectLst/>
                        </a:rPr>
                        <a:t> </a:t>
                      </a:r>
                      <a:endParaRPr lang="fr-FR" sz="700">
                        <a:effectLst/>
                        <a:latin typeface="Century Gothic" panose="020B0502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752" marR="347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fr-FR" sz="700">
                          <a:effectLst/>
                        </a:rPr>
                        <a:t>2</a:t>
                      </a:r>
                      <a:endParaRPr lang="fr-FR" sz="700">
                        <a:effectLst/>
                        <a:latin typeface="Century Gothic" panose="020B0502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752" marR="347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fr-FR" sz="700">
                          <a:effectLst/>
                        </a:rPr>
                        <a:t>1</a:t>
                      </a:r>
                      <a:endParaRPr lang="fr-FR" sz="700">
                        <a:effectLst/>
                        <a:latin typeface="Century Gothic" panose="020B0502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752" marR="347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fr-FR" sz="700">
                          <a:effectLst/>
                        </a:rPr>
                        <a:t>3</a:t>
                      </a:r>
                      <a:endParaRPr lang="fr-FR" sz="700">
                        <a:effectLst/>
                        <a:latin typeface="Century Gothic" panose="020B0502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752" marR="347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3689023"/>
                  </a:ext>
                </a:extLst>
              </a:tr>
              <a:tr h="148938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fr-FR" sz="700">
                          <a:effectLst/>
                        </a:rPr>
                        <a:t>Rapports</a:t>
                      </a:r>
                      <a:endParaRPr lang="fr-FR" sz="700">
                        <a:effectLst/>
                        <a:latin typeface="Century Gothic" panose="020B0502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752" marR="347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fr-FR" sz="700">
                          <a:effectLst/>
                        </a:rPr>
                        <a:t>19</a:t>
                      </a:r>
                      <a:endParaRPr lang="fr-FR" sz="700">
                        <a:effectLst/>
                        <a:latin typeface="Century Gothic" panose="020B0502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752" marR="347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fr-FR" sz="700">
                          <a:effectLst/>
                        </a:rPr>
                        <a:t> </a:t>
                      </a:r>
                      <a:endParaRPr lang="fr-FR" sz="700">
                        <a:effectLst/>
                        <a:latin typeface="Century Gothic" panose="020B0502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752" marR="347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fr-FR" sz="700">
                          <a:effectLst/>
                        </a:rPr>
                        <a:t>16</a:t>
                      </a:r>
                      <a:endParaRPr lang="fr-FR" sz="700">
                        <a:effectLst/>
                        <a:latin typeface="Century Gothic" panose="020B0502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752" marR="347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fr-FR" sz="700">
                          <a:effectLst/>
                        </a:rPr>
                        <a:t> </a:t>
                      </a:r>
                      <a:endParaRPr lang="fr-FR" sz="700">
                        <a:effectLst/>
                        <a:latin typeface="Century Gothic" panose="020B0502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752" marR="347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fr-FR" sz="700">
                          <a:effectLst/>
                        </a:rPr>
                        <a:t>8</a:t>
                      </a:r>
                      <a:endParaRPr lang="fr-FR" sz="700">
                        <a:effectLst/>
                        <a:latin typeface="Century Gothic" panose="020B0502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752" marR="347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9591659"/>
                  </a:ext>
                </a:extLst>
              </a:tr>
              <a:tr h="148938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fr-FR" sz="700">
                          <a:effectLst/>
                        </a:rPr>
                        <a:t>Thèses</a:t>
                      </a:r>
                      <a:endParaRPr lang="fr-FR" sz="700">
                        <a:effectLst/>
                        <a:latin typeface="Century Gothic" panose="020B0502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752" marR="347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fr-FR" sz="700">
                          <a:effectLst/>
                        </a:rPr>
                        <a:t>39</a:t>
                      </a:r>
                      <a:endParaRPr lang="fr-FR" sz="700">
                        <a:effectLst/>
                        <a:latin typeface="Century Gothic" panose="020B0502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752" marR="347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fr-FR" sz="700">
                          <a:effectLst/>
                        </a:rPr>
                        <a:t>12</a:t>
                      </a:r>
                      <a:endParaRPr lang="fr-FR" sz="700">
                        <a:effectLst/>
                        <a:latin typeface="Century Gothic" panose="020B0502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752" marR="347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fr-FR" sz="700">
                          <a:effectLst/>
                        </a:rPr>
                        <a:t>9</a:t>
                      </a:r>
                      <a:endParaRPr lang="fr-FR" sz="700">
                        <a:effectLst/>
                        <a:latin typeface="Century Gothic" panose="020B0502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752" marR="347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fr-FR" sz="700">
                          <a:effectLst/>
                        </a:rPr>
                        <a:t>9</a:t>
                      </a:r>
                      <a:endParaRPr lang="fr-FR" sz="700">
                        <a:effectLst/>
                        <a:latin typeface="Century Gothic" panose="020B0502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752" marR="347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fr-FR" sz="700">
                          <a:effectLst/>
                        </a:rPr>
                        <a:t>9</a:t>
                      </a:r>
                      <a:endParaRPr lang="fr-FR" sz="700">
                        <a:effectLst/>
                        <a:latin typeface="Century Gothic" panose="020B0502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752" marR="347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1113472"/>
                  </a:ext>
                </a:extLst>
              </a:tr>
              <a:tr h="148938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fr-FR" sz="700">
                          <a:effectLst/>
                        </a:rPr>
                        <a:t>HDR</a:t>
                      </a:r>
                      <a:endParaRPr lang="fr-FR" sz="700">
                        <a:effectLst/>
                        <a:latin typeface="Century Gothic" panose="020B0502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752" marR="347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fr-FR" sz="700">
                          <a:effectLst/>
                        </a:rPr>
                        <a:t>9</a:t>
                      </a:r>
                      <a:endParaRPr lang="fr-FR" sz="700">
                        <a:effectLst/>
                        <a:latin typeface="Century Gothic" panose="020B0502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752" marR="347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fr-FR" sz="700">
                          <a:effectLst/>
                        </a:rPr>
                        <a:t>2</a:t>
                      </a:r>
                      <a:endParaRPr lang="fr-FR" sz="700">
                        <a:effectLst/>
                        <a:latin typeface="Century Gothic" panose="020B0502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752" marR="347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fr-FR" sz="700">
                          <a:effectLst/>
                        </a:rPr>
                        <a:t>2</a:t>
                      </a:r>
                      <a:endParaRPr lang="fr-FR" sz="700">
                        <a:effectLst/>
                        <a:latin typeface="Century Gothic" panose="020B0502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752" marR="347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fr-FR" sz="700">
                          <a:effectLst/>
                        </a:rPr>
                        <a:t>1</a:t>
                      </a:r>
                      <a:endParaRPr lang="fr-FR" sz="700">
                        <a:effectLst/>
                        <a:latin typeface="Century Gothic" panose="020B0502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752" marR="347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fr-FR" sz="700">
                          <a:effectLst/>
                        </a:rPr>
                        <a:t>4</a:t>
                      </a:r>
                      <a:endParaRPr lang="fr-FR" sz="700">
                        <a:effectLst/>
                        <a:latin typeface="Century Gothic" panose="020B0502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752" marR="347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4232588"/>
                  </a:ext>
                </a:extLst>
              </a:tr>
              <a:tr h="148938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fr-FR" sz="700">
                          <a:effectLst/>
                        </a:rPr>
                        <a:t>Autres publications</a:t>
                      </a:r>
                      <a:endParaRPr lang="fr-FR" sz="700">
                        <a:effectLst/>
                        <a:latin typeface="Century Gothic" panose="020B0502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752" marR="347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fr-FR" sz="700">
                          <a:effectLst/>
                        </a:rPr>
                        <a:t>119</a:t>
                      </a:r>
                      <a:endParaRPr lang="fr-FR" sz="700">
                        <a:effectLst/>
                        <a:latin typeface="Century Gothic" panose="020B0502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752" marR="347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fr-FR" sz="700">
                          <a:effectLst/>
                        </a:rPr>
                        <a:t>1</a:t>
                      </a:r>
                      <a:endParaRPr lang="fr-FR" sz="700">
                        <a:effectLst/>
                        <a:latin typeface="Century Gothic" panose="020B0502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752" marR="347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fr-FR" sz="700">
                          <a:effectLst/>
                        </a:rPr>
                        <a:t>14</a:t>
                      </a:r>
                      <a:endParaRPr lang="fr-FR" sz="700">
                        <a:effectLst/>
                        <a:latin typeface="Century Gothic" panose="020B0502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752" marR="347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fr-FR" sz="700">
                          <a:effectLst/>
                        </a:rPr>
                        <a:t>40</a:t>
                      </a:r>
                      <a:endParaRPr lang="fr-FR" sz="700">
                        <a:effectLst/>
                        <a:latin typeface="Century Gothic" panose="020B0502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752" marR="347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fr-FR" sz="700">
                          <a:effectLst/>
                        </a:rPr>
                        <a:t>68</a:t>
                      </a:r>
                      <a:endParaRPr lang="fr-FR" sz="700">
                        <a:effectLst/>
                        <a:latin typeface="Century Gothic" panose="020B0502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752" marR="347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4576984"/>
                  </a:ext>
                </a:extLst>
              </a:tr>
              <a:tr h="303833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fr-FR" sz="700">
                          <a:effectLst/>
                        </a:rPr>
                        <a:t>Total toutes catégories confondues</a:t>
                      </a:r>
                      <a:endParaRPr lang="fr-FR" sz="700">
                        <a:effectLst/>
                        <a:latin typeface="Century Gothic" panose="020B0502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752" marR="347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fr-FR" sz="700" b="1">
                          <a:effectLst/>
                        </a:rPr>
                        <a:t>1735</a:t>
                      </a:r>
                      <a:endParaRPr lang="fr-FR" sz="700" b="1">
                        <a:effectLst/>
                        <a:latin typeface="Century Gothic" panose="020B0502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752" marR="347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fr-FR" sz="700" b="1">
                          <a:effectLst/>
                        </a:rPr>
                        <a:t>303</a:t>
                      </a:r>
                      <a:endParaRPr lang="fr-FR" sz="700" b="1">
                        <a:effectLst/>
                        <a:latin typeface="Century Gothic" panose="020B0502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752" marR="347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fr-FR" sz="700" b="1">
                          <a:effectLst/>
                        </a:rPr>
                        <a:t>497</a:t>
                      </a:r>
                      <a:endParaRPr lang="fr-FR" sz="700" b="1">
                        <a:effectLst/>
                        <a:latin typeface="Century Gothic" panose="020B0502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752" marR="347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fr-FR" sz="700" b="1">
                          <a:effectLst/>
                        </a:rPr>
                        <a:t>447</a:t>
                      </a:r>
                      <a:endParaRPr lang="fr-FR" sz="700" b="1">
                        <a:effectLst/>
                        <a:latin typeface="Century Gothic" panose="020B0502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752" marR="347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fr-FR" sz="700" b="1">
                          <a:effectLst/>
                        </a:rPr>
                        <a:t>621</a:t>
                      </a:r>
                      <a:endParaRPr lang="fr-FR" sz="700" b="1">
                        <a:effectLst/>
                        <a:latin typeface="Century Gothic" panose="020B0502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752" marR="347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6857643"/>
                  </a:ext>
                </a:extLst>
              </a:tr>
              <a:tr h="303833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fr-FR" sz="700" b="0" i="1">
                          <a:effectLst/>
                        </a:rPr>
                        <a:t>Rappel des effectifs (membres titulaires, doctorants compris)</a:t>
                      </a:r>
                      <a:endParaRPr lang="fr-FR" sz="700" b="0" i="1">
                        <a:effectLst/>
                        <a:latin typeface="Century Gothic" panose="020B0502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752" marR="347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fr-FR" sz="700" b="0" i="1">
                          <a:effectLst/>
                        </a:rPr>
                        <a:t>222</a:t>
                      </a:r>
                      <a:endParaRPr lang="fr-FR" sz="700" b="0" i="1">
                        <a:effectLst/>
                        <a:latin typeface="Century Gothic" panose="020B0502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752" marR="347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fr-FR" sz="700" b="0" i="1">
                          <a:effectLst/>
                        </a:rPr>
                        <a:t>36</a:t>
                      </a:r>
                      <a:endParaRPr lang="fr-FR" sz="700" b="0" i="1">
                        <a:effectLst/>
                        <a:latin typeface="Century Gothic" panose="020B0502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752" marR="347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fr-FR" sz="700" b="0" i="1">
                          <a:effectLst/>
                        </a:rPr>
                        <a:t>68</a:t>
                      </a:r>
                      <a:endParaRPr lang="fr-FR" sz="700" b="0" i="1">
                        <a:effectLst/>
                        <a:latin typeface="Century Gothic" panose="020B0502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752" marR="347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fr-FR" sz="700" b="0" i="1">
                          <a:effectLst/>
                        </a:rPr>
                        <a:t>47</a:t>
                      </a:r>
                      <a:endParaRPr lang="fr-FR" sz="700" b="0" i="1">
                        <a:effectLst/>
                        <a:latin typeface="Century Gothic" panose="020B0502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752" marR="347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fr-FR" sz="700" b="0" i="1">
                          <a:effectLst/>
                        </a:rPr>
                        <a:t>71</a:t>
                      </a:r>
                      <a:endParaRPr lang="fr-FR" sz="700" b="0" i="1">
                        <a:effectLst/>
                        <a:latin typeface="Century Gothic" panose="020B0502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752" marR="347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21323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87855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527371B-B18B-E803-C5AD-A246FDFB4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524" y="349414"/>
            <a:ext cx="8000090" cy="841508"/>
          </a:xfrm>
        </p:spPr>
        <p:txBody>
          <a:bodyPr/>
          <a:lstStyle/>
          <a:p>
            <a:r>
              <a:rPr lang="fr-FR"/>
              <a:t>Production Scientifique : focus articles</a:t>
            </a:r>
            <a:br>
              <a:rPr lang="fr-FR"/>
            </a:br>
            <a:endParaRPr lang="fr-FR"/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E5DA8560-6D9F-834F-AF61-A52E2632D3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2379996"/>
              </p:ext>
            </p:extLst>
          </p:nvPr>
        </p:nvGraphicFramePr>
        <p:xfrm>
          <a:off x="1067523" y="1706880"/>
          <a:ext cx="7008954" cy="17297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18816">
                  <a:extLst>
                    <a:ext uri="{9D8B030D-6E8A-4147-A177-3AD203B41FA5}">
                      <a16:colId xmlns:a16="http://schemas.microsoft.com/office/drawing/2014/main" val="2709175191"/>
                    </a:ext>
                  </a:extLst>
                </a:gridCol>
                <a:gridCol w="643197">
                  <a:extLst>
                    <a:ext uri="{9D8B030D-6E8A-4147-A177-3AD203B41FA5}">
                      <a16:colId xmlns:a16="http://schemas.microsoft.com/office/drawing/2014/main" val="1963216758"/>
                    </a:ext>
                  </a:extLst>
                </a:gridCol>
                <a:gridCol w="715957">
                  <a:extLst>
                    <a:ext uri="{9D8B030D-6E8A-4147-A177-3AD203B41FA5}">
                      <a16:colId xmlns:a16="http://schemas.microsoft.com/office/drawing/2014/main" val="120431476"/>
                    </a:ext>
                  </a:extLst>
                </a:gridCol>
                <a:gridCol w="625734">
                  <a:extLst>
                    <a:ext uri="{9D8B030D-6E8A-4147-A177-3AD203B41FA5}">
                      <a16:colId xmlns:a16="http://schemas.microsoft.com/office/drawing/2014/main" val="2774951986"/>
                    </a:ext>
                  </a:extLst>
                </a:gridCol>
                <a:gridCol w="515867">
                  <a:extLst>
                    <a:ext uri="{9D8B030D-6E8A-4147-A177-3AD203B41FA5}">
                      <a16:colId xmlns:a16="http://schemas.microsoft.com/office/drawing/2014/main" val="607907819"/>
                    </a:ext>
                  </a:extLst>
                </a:gridCol>
                <a:gridCol w="625007">
                  <a:extLst>
                    <a:ext uri="{9D8B030D-6E8A-4147-A177-3AD203B41FA5}">
                      <a16:colId xmlns:a16="http://schemas.microsoft.com/office/drawing/2014/main" val="1280030748"/>
                    </a:ext>
                  </a:extLst>
                </a:gridCol>
                <a:gridCol w="469301">
                  <a:extLst>
                    <a:ext uri="{9D8B030D-6E8A-4147-A177-3AD203B41FA5}">
                      <a16:colId xmlns:a16="http://schemas.microsoft.com/office/drawing/2014/main" val="1778537527"/>
                    </a:ext>
                  </a:extLst>
                </a:gridCol>
                <a:gridCol w="475849">
                  <a:extLst>
                    <a:ext uri="{9D8B030D-6E8A-4147-A177-3AD203B41FA5}">
                      <a16:colId xmlns:a16="http://schemas.microsoft.com/office/drawing/2014/main" val="1163254175"/>
                    </a:ext>
                  </a:extLst>
                </a:gridCol>
                <a:gridCol w="556613">
                  <a:extLst>
                    <a:ext uri="{9D8B030D-6E8A-4147-A177-3AD203B41FA5}">
                      <a16:colId xmlns:a16="http://schemas.microsoft.com/office/drawing/2014/main" val="1742133100"/>
                    </a:ext>
                  </a:extLst>
                </a:gridCol>
                <a:gridCol w="467846">
                  <a:extLst>
                    <a:ext uri="{9D8B030D-6E8A-4147-A177-3AD203B41FA5}">
                      <a16:colId xmlns:a16="http://schemas.microsoft.com/office/drawing/2014/main" val="3256527760"/>
                    </a:ext>
                  </a:extLst>
                </a:gridCol>
                <a:gridCol w="494767">
                  <a:extLst>
                    <a:ext uri="{9D8B030D-6E8A-4147-A177-3AD203B41FA5}">
                      <a16:colId xmlns:a16="http://schemas.microsoft.com/office/drawing/2014/main" val="246989375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fr-FR" sz="850">
                          <a:effectLst/>
                        </a:rPr>
                        <a:t> </a:t>
                      </a:r>
                      <a:endParaRPr lang="fr-FR" sz="900">
                        <a:effectLst/>
                        <a:latin typeface="Century Gothic" panose="020B0502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fr-FR" sz="850">
                          <a:effectLst/>
                        </a:rPr>
                        <a:t>Unité de Recherche</a:t>
                      </a:r>
                      <a:endParaRPr lang="fr-FR" sz="900">
                        <a:effectLst/>
                        <a:latin typeface="Century Gothic" panose="020B0502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fr-FR" sz="850">
                          <a:effectLst/>
                        </a:rPr>
                        <a:t>Equipe IDE</a:t>
                      </a:r>
                      <a:endParaRPr lang="fr-FR" sz="900">
                        <a:effectLst/>
                        <a:latin typeface="Century Gothic" panose="020B0502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fr-FR" sz="850">
                          <a:effectLst/>
                        </a:rPr>
                        <a:t>Equipe FCC</a:t>
                      </a:r>
                      <a:endParaRPr lang="fr-FR" sz="900">
                        <a:effectLst/>
                        <a:latin typeface="Century Gothic" panose="020B0502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fr-FR" sz="850">
                          <a:effectLst/>
                        </a:rPr>
                        <a:t>Equipe Marketing</a:t>
                      </a:r>
                      <a:endParaRPr lang="fr-FR" sz="900">
                        <a:effectLst/>
                        <a:latin typeface="Century Gothic" panose="020B0502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fr-FR" sz="850">
                          <a:effectLst/>
                        </a:rPr>
                        <a:t> Equipe ORH</a:t>
                      </a:r>
                      <a:endParaRPr lang="fr-FR" sz="900">
                        <a:effectLst/>
                        <a:latin typeface="Century Gothic" panose="020B0502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076626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fr-FR" sz="850">
                          <a:effectLst/>
                        </a:rPr>
                        <a:t> </a:t>
                      </a:r>
                      <a:endParaRPr lang="fr-FR" sz="900">
                        <a:effectLst/>
                        <a:latin typeface="Century Gothic" panose="020B0502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fr-FR" sz="850">
                          <a:effectLst/>
                        </a:rPr>
                        <a:t>n</a:t>
                      </a:r>
                      <a:endParaRPr lang="fr-FR" sz="900">
                        <a:effectLst/>
                        <a:latin typeface="Century Gothic" panose="020B0502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fr-FR" sz="850">
                          <a:effectLst/>
                        </a:rPr>
                        <a:t>%</a:t>
                      </a:r>
                      <a:endParaRPr lang="fr-FR" sz="900">
                        <a:effectLst/>
                        <a:latin typeface="Century Gothic" panose="020B0502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fr-FR" sz="850">
                          <a:effectLst/>
                        </a:rPr>
                        <a:t>n</a:t>
                      </a:r>
                      <a:endParaRPr lang="fr-FR" sz="900">
                        <a:effectLst/>
                        <a:latin typeface="Century Gothic" panose="020B0502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fr-FR" sz="850">
                          <a:effectLst/>
                        </a:rPr>
                        <a:t>%</a:t>
                      </a:r>
                      <a:endParaRPr lang="fr-FR" sz="900">
                        <a:effectLst/>
                        <a:latin typeface="Century Gothic" panose="020B0502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fr-FR" sz="850">
                          <a:effectLst/>
                        </a:rPr>
                        <a:t>n</a:t>
                      </a:r>
                      <a:endParaRPr lang="fr-FR" sz="900">
                        <a:effectLst/>
                        <a:latin typeface="Century Gothic" panose="020B0502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fr-FR" sz="850">
                          <a:effectLst/>
                        </a:rPr>
                        <a:t>%</a:t>
                      </a:r>
                      <a:endParaRPr lang="fr-FR" sz="900">
                        <a:effectLst/>
                        <a:latin typeface="Century Gothic" panose="020B0502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fr-FR" sz="850">
                          <a:effectLst/>
                        </a:rPr>
                        <a:t>n</a:t>
                      </a:r>
                      <a:endParaRPr lang="fr-FR" sz="900">
                        <a:effectLst/>
                        <a:latin typeface="Century Gothic" panose="020B0502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fr-FR" sz="850">
                          <a:effectLst/>
                        </a:rPr>
                        <a:t>%</a:t>
                      </a:r>
                      <a:endParaRPr lang="fr-FR" sz="900">
                        <a:effectLst/>
                        <a:latin typeface="Century Gothic" panose="020B0502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fr-FR" sz="850">
                          <a:effectLst/>
                        </a:rPr>
                        <a:t>n</a:t>
                      </a:r>
                      <a:endParaRPr lang="fr-FR" sz="900">
                        <a:effectLst/>
                        <a:latin typeface="Century Gothic" panose="020B0502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fr-FR" sz="850">
                          <a:effectLst/>
                        </a:rPr>
                        <a:t>%</a:t>
                      </a:r>
                      <a:endParaRPr lang="fr-FR" sz="900">
                        <a:effectLst/>
                        <a:latin typeface="Century Gothic" panose="020B0502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290373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fr-FR" sz="850">
                          <a:effectLst/>
                        </a:rPr>
                        <a:t>Tous les articles (sauf vulgarisation)</a:t>
                      </a:r>
                      <a:endParaRPr lang="fr-FR" sz="900">
                        <a:effectLst/>
                        <a:latin typeface="Century Gothic" panose="020B0502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fr-FR" sz="850">
                          <a:effectLst/>
                        </a:rPr>
                        <a:t>497</a:t>
                      </a:r>
                      <a:endParaRPr lang="fr-FR" sz="900">
                        <a:effectLst/>
                        <a:latin typeface="Century Gothic" panose="020B0502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fr-FR" sz="850">
                          <a:effectLst/>
                        </a:rPr>
                        <a:t> </a:t>
                      </a:r>
                      <a:endParaRPr lang="fr-FR" sz="900">
                        <a:effectLst/>
                        <a:latin typeface="Century Gothic" panose="020B0502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fr-FR" sz="850">
                          <a:effectLst/>
                        </a:rPr>
                        <a:t>103</a:t>
                      </a:r>
                      <a:endParaRPr lang="fr-FR" sz="900">
                        <a:effectLst/>
                        <a:latin typeface="Century Gothic" panose="020B0502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fr-FR" sz="850">
                          <a:effectLst/>
                        </a:rPr>
                        <a:t> </a:t>
                      </a:r>
                      <a:endParaRPr lang="fr-FR" sz="900">
                        <a:effectLst/>
                        <a:latin typeface="Century Gothic" panose="020B0502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fr-FR" sz="850">
                          <a:effectLst/>
                        </a:rPr>
                        <a:t>155</a:t>
                      </a:r>
                      <a:endParaRPr lang="fr-FR" sz="900">
                        <a:effectLst/>
                        <a:latin typeface="Century Gothic" panose="020B0502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fr-FR" sz="850">
                          <a:effectLst/>
                        </a:rPr>
                        <a:t> </a:t>
                      </a:r>
                      <a:endParaRPr lang="fr-FR" sz="900">
                        <a:effectLst/>
                        <a:latin typeface="Century Gothic" panose="020B0502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fr-FR" sz="850">
                          <a:effectLst/>
                        </a:rPr>
                        <a:t>106</a:t>
                      </a:r>
                      <a:endParaRPr lang="fr-FR" sz="900">
                        <a:effectLst/>
                        <a:latin typeface="Century Gothic" panose="020B0502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fr-FR" sz="850">
                          <a:effectLst/>
                        </a:rPr>
                        <a:t> </a:t>
                      </a:r>
                      <a:endParaRPr lang="fr-FR" sz="900">
                        <a:effectLst/>
                        <a:latin typeface="Century Gothic" panose="020B0502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fr-FR" sz="850">
                          <a:effectLst/>
                        </a:rPr>
                        <a:t>161</a:t>
                      </a:r>
                      <a:endParaRPr lang="fr-FR" sz="900">
                        <a:effectLst/>
                        <a:latin typeface="Century Gothic" panose="020B0502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fr-FR" sz="850">
                          <a:effectLst/>
                        </a:rPr>
                        <a:t> </a:t>
                      </a:r>
                      <a:endParaRPr lang="fr-FR" sz="900">
                        <a:effectLst/>
                        <a:latin typeface="Century Gothic" panose="020B0502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865937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133985"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fr-FR" sz="850">
                          <a:effectLst/>
                        </a:rPr>
                        <a:t>dont dans revues non classées</a:t>
                      </a:r>
                      <a:endParaRPr lang="fr-FR" sz="900">
                        <a:effectLst/>
                        <a:latin typeface="Century Gothic" panose="020B0502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fr-FR" sz="850">
                          <a:effectLst/>
                        </a:rPr>
                        <a:t>126</a:t>
                      </a:r>
                      <a:endParaRPr lang="fr-FR" sz="900">
                        <a:effectLst/>
                        <a:latin typeface="Century Gothic" panose="020B0502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fr-FR" sz="850">
                          <a:effectLst/>
                        </a:rPr>
                        <a:t>25,4%</a:t>
                      </a:r>
                      <a:endParaRPr lang="fr-FR" sz="900">
                        <a:effectLst/>
                        <a:latin typeface="Century Gothic" panose="020B0502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fr-FR" sz="850">
                          <a:effectLst/>
                        </a:rPr>
                        <a:t>41</a:t>
                      </a:r>
                      <a:endParaRPr lang="fr-FR" sz="900">
                        <a:effectLst/>
                        <a:latin typeface="Century Gothic" panose="020B0502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fr-FR" sz="850">
                          <a:effectLst/>
                        </a:rPr>
                        <a:t>39,8%</a:t>
                      </a:r>
                      <a:endParaRPr lang="fr-FR" sz="900">
                        <a:effectLst/>
                        <a:latin typeface="Century Gothic" panose="020B0502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fr-FR" sz="850">
                          <a:effectLst/>
                        </a:rPr>
                        <a:t>35</a:t>
                      </a:r>
                      <a:endParaRPr lang="fr-FR" sz="900">
                        <a:effectLst/>
                        <a:latin typeface="Century Gothic" panose="020B0502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fr-FR" sz="850">
                          <a:effectLst/>
                        </a:rPr>
                        <a:t>22,6%</a:t>
                      </a:r>
                      <a:endParaRPr lang="fr-FR" sz="900">
                        <a:effectLst/>
                        <a:latin typeface="Century Gothic" panose="020B0502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fr-FR" sz="850">
                          <a:effectLst/>
                        </a:rPr>
                        <a:t>24</a:t>
                      </a:r>
                      <a:endParaRPr lang="fr-FR" sz="900">
                        <a:effectLst/>
                        <a:latin typeface="Century Gothic" panose="020B0502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fr-FR" sz="850">
                          <a:effectLst/>
                        </a:rPr>
                        <a:t>22,6%</a:t>
                      </a:r>
                      <a:endParaRPr lang="fr-FR" sz="900">
                        <a:effectLst/>
                        <a:latin typeface="Century Gothic" panose="020B0502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fr-FR" sz="850">
                          <a:effectLst/>
                        </a:rPr>
                        <a:t>28</a:t>
                      </a:r>
                      <a:endParaRPr lang="fr-FR" sz="900">
                        <a:effectLst/>
                        <a:latin typeface="Century Gothic" panose="020B0502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fr-FR" sz="850">
                          <a:effectLst/>
                        </a:rPr>
                        <a:t>17,4%</a:t>
                      </a:r>
                      <a:endParaRPr lang="fr-FR" sz="900">
                        <a:effectLst/>
                        <a:latin typeface="Century Gothic" panose="020B0502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344888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133985"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fr-FR" sz="850">
                          <a:effectLst/>
                        </a:rPr>
                        <a:t>dont dans revues classées</a:t>
                      </a:r>
                      <a:endParaRPr lang="fr-FR" sz="900">
                        <a:effectLst/>
                        <a:latin typeface="Century Gothic" panose="020B0502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fr-FR" sz="850">
                          <a:effectLst/>
                        </a:rPr>
                        <a:t>371</a:t>
                      </a:r>
                      <a:endParaRPr lang="fr-FR" sz="900">
                        <a:effectLst/>
                        <a:latin typeface="Century Gothic" panose="020B0502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fr-FR" sz="850">
                          <a:effectLst/>
                        </a:rPr>
                        <a:t>74,6%</a:t>
                      </a:r>
                      <a:endParaRPr lang="fr-FR" sz="900">
                        <a:effectLst/>
                        <a:latin typeface="Century Gothic" panose="020B0502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fr-FR" sz="850">
                          <a:effectLst/>
                        </a:rPr>
                        <a:t>62</a:t>
                      </a:r>
                      <a:endParaRPr lang="fr-FR" sz="900">
                        <a:effectLst/>
                        <a:latin typeface="Century Gothic" panose="020B0502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fr-FR" sz="850">
                          <a:effectLst/>
                        </a:rPr>
                        <a:t>60,2%</a:t>
                      </a:r>
                      <a:endParaRPr lang="fr-FR" sz="900">
                        <a:effectLst/>
                        <a:latin typeface="Century Gothic" panose="020B0502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fr-FR" sz="850">
                          <a:effectLst/>
                        </a:rPr>
                        <a:t>120</a:t>
                      </a:r>
                      <a:endParaRPr lang="fr-FR" sz="900">
                        <a:effectLst/>
                        <a:latin typeface="Century Gothic" panose="020B0502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fr-FR" sz="850">
                          <a:effectLst/>
                        </a:rPr>
                        <a:t>77,4%</a:t>
                      </a:r>
                      <a:endParaRPr lang="fr-FR" sz="900">
                        <a:effectLst/>
                        <a:latin typeface="Century Gothic" panose="020B0502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fr-FR" sz="850">
                          <a:effectLst/>
                        </a:rPr>
                        <a:t>82</a:t>
                      </a:r>
                      <a:endParaRPr lang="fr-FR" sz="900">
                        <a:effectLst/>
                        <a:latin typeface="Century Gothic" panose="020B0502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fr-FR" sz="850">
                          <a:effectLst/>
                        </a:rPr>
                        <a:t>77,4%</a:t>
                      </a:r>
                      <a:endParaRPr lang="fr-FR" sz="900">
                        <a:effectLst/>
                        <a:latin typeface="Century Gothic" panose="020B0502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fr-FR" sz="850">
                          <a:effectLst/>
                        </a:rPr>
                        <a:t>133</a:t>
                      </a:r>
                      <a:endParaRPr lang="fr-FR" sz="900">
                        <a:effectLst/>
                        <a:latin typeface="Century Gothic" panose="020B0502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fr-FR" sz="850">
                          <a:effectLst/>
                        </a:rPr>
                        <a:t>82,6%</a:t>
                      </a:r>
                      <a:endParaRPr lang="fr-FR" sz="900">
                        <a:effectLst/>
                        <a:latin typeface="Century Gothic" panose="020B0502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213689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494030" indent="-180340" algn="just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fr-FR" sz="850">
                          <a:effectLst/>
                        </a:rPr>
                        <a:t>dont revue A</a:t>
                      </a:r>
                      <a:endParaRPr lang="fr-FR" sz="900">
                        <a:effectLst/>
                        <a:latin typeface="Century Gothic" panose="020B0502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fr-FR" sz="850">
                          <a:effectLst/>
                        </a:rPr>
                        <a:t>127</a:t>
                      </a:r>
                      <a:endParaRPr lang="fr-FR" sz="900">
                        <a:effectLst/>
                        <a:latin typeface="Century Gothic" panose="020B0502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fr-FR" sz="850">
                          <a:effectLst/>
                        </a:rPr>
                        <a:t>34,2%</a:t>
                      </a:r>
                      <a:endParaRPr lang="fr-FR" sz="900">
                        <a:effectLst/>
                        <a:latin typeface="Century Gothic" panose="020B0502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fr-FR" sz="850">
                          <a:effectLst/>
                        </a:rPr>
                        <a:t>21</a:t>
                      </a:r>
                      <a:endParaRPr lang="fr-FR" sz="900">
                        <a:effectLst/>
                        <a:latin typeface="Century Gothic" panose="020B0502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fr-FR" sz="850">
                          <a:effectLst/>
                        </a:rPr>
                        <a:t>33,9%</a:t>
                      </a:r>
                      <a:endParaRPr lang="fr-FR" sz="900">
                        <a:effectLst/>
                        <a:latin typeface="Century Gothic" panose="020B0502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fr-FR" sz="850">
                          <a:effectLst/>
                        </a:rPr>
                        <a:t>49</a:t>
                      </a:r>
                      <a:endParaRPr lang="fr-FR" sz="900">
                        <a:effectLst/>
                        <a:latin typeface="Century Gothic" panose="020B0502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fr-FR" sz="850">
                          <a:effectLst/>
                        </a:rPr>
                        <a:t>40,8%</a:t>
                      </a:r>
                      <a:endParaRPr lang="fr-FR" sz="900">
                        <a:effectLst/>
                        <a:latin typeface="Century Gothic" panose="020B0502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fr-FR" sz="850">
                          <a:effectLst/>
                        </a:rPr>
                        <a:t>22</a:t>
                      </a:r>
                      <a:endParaRPr lang="fr-FR" sz="900">
                        <a:effectLst/>
                        <a:latin typeface="Century Gothic" panose="020B0502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fr-FR" sz="850">
                          <a:effectLst/>
                        </a:rPr>
                        <a:t>26,8%</a:t>
                      </a:r>
                      <a:endParaRPr lang="fr-FR" sz="900">
                        <a:effectLst/>
                        <a:latin typeface="Century Gothic" panose="020B0502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fr-FR" sz="850">
                          <a:effectLst/>
                        </a:rPr>
                        <a:t>45</a:t>
                      </a:r>
                      <a:endParaRPr lang="fr-FR" sz="900">
                        <a:effectLst/>
                        <a:latin typeface="Century Gothic" panose="020B0502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fr-FR" sz="850">
                          <a:effectLst/>
                        </a:rPr>
                        <a:t>33,8%</a:t>
                      </a:r>
                      <a:endParaRPr lang="fr-FR" sz="900">
                        <a:effectLst/>
                        <a:latin typeface="Century Gothic" panose="020B0502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632088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494030" indent="-180340" algn="just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fr-FR" sz="850">
                          <a:effectLst/>
                        </a:rPr>
                        <a:t>dont revue B</a:t>
                      </a:r>
                      <a:endParaRPr lang="fr-FR" sz="900">
                        <a:effectLst/>
                        <a:latin typeface="Century Gothic" panose="020B0502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fr-FR" sz="850">
                          <a:effectLst/>
                        </a:rPr>
                        <a:t>139</a:t>
                      </a:r>
                      <a:endParaRPr lang="fr-FR" sz="900">
                        <a:effectLst/>
                        <a:latin typeface="Century Gothic" panose="020B0502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fr-FR" sz="850">
                          <a:effectLst/>
                        </a:rPr>
                        <a:t>37,5%</a:t>
                      </a:r>
                      <a:endParaRPr lang="fr-FR" sz="900">
                        <a:effectLst/>
                        <a:latin typeface="Century Gothic" panose="020B0502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fr-FR" sz="850">
                          <a:effectLst/>
                        </a:rPr>
                        <a:t>19</a:t>
                      </a:r>
                      <a:endParaRPr lang="fr-FR" sz="900">
                        <a:effectLst/>
                        <a:latin typeface="Century Gothic" panose="020B0502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fr-FR" sz="850">
                          <a:effectLst/>
                        </a:rPr>
                        <a:t>30,6%</a:t>
                      </a:r>
                      <a:endParaRPr lang="fr-FR" sz="900">
                        <a:effectLst/>
                        <a:latin typeface="Century Gothic" panose="020B0502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fr-FR" sz="850">
                          <a:effectLst/>
                        </a:rPr>
                        <a:t>36</a:t>
                      </a:r>
                      <a:endParaRPr lang="fr-FR" sz="900">
                        <a:effectLst/>
                        <a:latin typeface="Century Gothic" panose="020B0502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fr-FR" sz="850">
                          <a:effectLst/>
                        </a:rPr>
                        <a:t>30,0%</a:t>
                      </a:r>
                      <a:endParaRPr lang="fr-FR" sz="900">
                        <a:effectLst/>
                        <a:latin typeface="Century Gothic" panose="020B0502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fr-FR" sz="850">
                          <a:effectLst/>
                        </a:rPr>
                        <a:t>40</a:t>
                      </a:r>
                      <a:endParaRPr lang="fr-FR" sz="900">
                        <a:effectLst/>
                        <a:latin typeface="Century Gothic" panose="020B0502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fr-FR" sz="850">
                          <a:effectLst/>
                        </a:rPr>
                        <a:t>48,8%</a:t>
                      </a:r>
                      <a:endParaRPr lang="fr-FR" sz="900">
                        <a:effectLst/>
                        <a:latin typeface="Century Gothic" panose="020B0502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fr-FR" sz="850">
                          <a:effectLst/>
                        </a:rPr>
                        <a:t>51</a:t>
                      </a:r>
                      <a:endParaRPr lang="fr-FR" sz="900">
                        <a:effectLst/>
                        <a:latin typeface="Century Gothic" panose="020B0502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fr-FR" sz="850">
                          <a:effectLst/>
                        </a:rPr>
                        <a:t>38,3%</a:t>
                      </a:r>
                      <a:endParaRPr lang="fr-FR" sz="900">
                        <a:effectLst/>
                        <a:latin typeface="Century Gothic" panose="020B0502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013604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494030" indent="-180340" algn="just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fr-FR" sz="850">
                          <a:effectLst/>
                        </a:rPr>
                        <a:t>dont revue C</a:t>
                      </a:r>
                      <a:endParaRPr lang="fr-FR" sz="900">
                        <a:effectLst/>
                        <a:latin typeface="Century Gothic" panose="020B0502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fr-FR" sz="850">
                          <a:effectLst/>
                        </a:rPr>
                        <a:t>105</a:t>
                      </a:r>
                      <a:endParaRPr lang="fr-FR" sz="900">
                        <a:effectLst/>
                        <a:latin typeface="Century Gothic" panose="020B0502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fr-FR" sz="850">
                          <a:effectLst/>
                        </a:rPr>
                        <a:t>28,3%</a:t>
                      </a:r>
                      <a:endParaRPr lang="fr-FR" sz="900">
                        <a:effectLst/>
                        <a:latin typeface="Century Gothic" panose="020B0502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fr-FR" sz="850">
                          <a:effectLst/>
                        </a:rPr>
                        <a:t>22</a:t>
                      </a:r>
                      <a:endParaRPr lang="fr-FR" sz="900">
                        <a:effectLst/>
                        <a:latin typeface="Century Gothic" panose="020B0502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fr-FR" sz="850">
                          <a:effectLst/>
                        </a:rPr>
                        <a:t>35,5%</a:t>
                      </a:r>
                      <a:endParaRPr lang="fr-FR" sz="900">
                        <a:effectLst/>
                        <a:latin typeface="Century Gothic" panose="020B0502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fr-FR" sz="850">
                          <a:effectLst/>
                        </a:rPr>
                        <a:t>35</a:t>
                      </a:r>
                      <a:endParaRPr lang="fr-FR" sz="900">
                        <a:effectLst/>
                        <a:latin typeface="Century Gothic" panose="020B0502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fr-FR" sz="850">
                          <a:effectLst/>
                        </a:rPr>
                        <a:t>29,2%</a:t>
                      </a:r>
                      <a:endParaRPr lang="fr-FR" sz="900">
                        <a:effectLst/>
                        <a:latin typeface="Century Gothic" panose="020B0502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fr-FR" sz="850">
                          <a:effectLst/>
                        </a:rPr>
                        <a:t>20</a:t>
                      </a:r>
                      <a:endParaRPr lang="fr-FR" sz="900">
                        <a:effectLst/>
                        <a:latin typeface="Century Gothic" panose="020B0502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fr-FR" sz="850">
                          <a:effectLst/>
                        </a:rPr>
                        <a:t>24,4%</a:t>
                      </a:r>
                      <a:endParaRPr lang="fr-FR" sz="900">
                        <a:effectLst/>
                        <a:latin typeface="Century Gothic" panose="020B0502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fr-FR" sz="850">
                          <a:effectLst/>
                        </a:rPr>
                        <a:t>37</a:t>
                      </a:r>
                      <a:endParaRPr lang="fr-FR" sz="900">
                        <a:effectLst/>
                        <a:latin typeface="Century Gothic" panose="020B0502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fr-FR" sz="850">
                          <a:effectLst/>
                        </a:rPr>
                        <a:t>27,8%</a:t>
                      </a:r>
                      <a:endParaRPr lang="fr-FR" sz="900">
                        <a:effectLst/>
                        <a:latin typeface="Century Gothic" panose="020B0502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71272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4228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527371B-B18B-E803-C5AD-A246FDFB4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878" y="283975"/>
            <a:ext cx="2025353" cy="3158046"/>
          </a:xfrm>
        </p:spPr>
        <p:txBody>
          <a:bodyPr/>
          <a:lstStyle/>
          <a:p>
            <a:r>
              <a:rPr lang="fr-FR"/>
              <a:t>Analyse : Domaine 4</a:t>
            </a:r>
            <a:br>
              <a:rPr lang="fr-FR"/>
            </a:br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73DF30F-9B59-A40A-9A77-A6D8FF844973}"/>
              </a:ext>
            </a:extLst>
          </p:cNvPr>
          <p:cNvSpPr txBox="1"/>
          <p:nvPr/>
        </p:nvSpPr>
        <p:spPr>
          <a:xfrm>
            <a:off x="2572186" y="689727"/>
            <a:ext cx="5884268" cy="329320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 algn="just">
              <a:buChar char="•"/>
            </a:pPr>
            <a:r>
              <a:rPr lang="fr-FR" sz="1600">
                <a:latin typeface="Century Gothic"/>
              </a:rPr>
              <a:t>Fortes interactions avec les acteurs socio-économiques, notamment à travers les 6 ASP et les 4 chaires.</a:t>
            </a:r>
          </a:p>
          <a:p>
            <a:pPr marL="285750" indent="-285750" algn="just">
              <a:buChar char="•"/>
            </a:pPr>
            <a:r>
              <a:rPr lang="fr-FR" sz="1600">
                <a:latin typeface="Century Gothic"/>
              </a:rPr>
              <a:t>Toutes les ET ont des articles dans The Conversation et des vidéos FNEGE /XERFI</a:t>
            </a:r>
          </a:p>
          <a:p>
            <a:pPr marL="285750" indent="-285750" algn="just">
              <a:buChar char="•"/>
            </a:pPr>
            <a:r>
              <a:rPr lang="fr-FR" sz="1600">
                <a:latin typeface="Century Gothic"/>
              </a:rPr>
              <a:t>Les sites et les réseaux sociaux comme moyens d'être visible auprès d'un large public.</a:t>
            </a:r>
          </a:p>
          <a:p>
            <a:pPr marL="285750" indent="-285750" algn="just">
              <a:buChar char="•"/>
            </a:pPr>
            <a:r>
              <a:rPr lang="fr-FR" sz="1600">
                <a:latin typeface="Century Gothic"/>
              </a:rPr>
              <a:t>Quelques actions visibles auprès des jeunes publics (MT 180, Ecole thématique LUE, Be </a:t>
            </a:r>
            <a:r>
              <a:rPr lang="fr-FR" sz="1600" err="1">
                <a:latin typeface="Century Gothic"/>
              </a:rPr>
              <a:t>Your</a:t>
            </a:r>
            <a:r>
              <a:rPr lang="fr-FR" sz="1600">
                <a:latin typeface="Century Gothic"/>
              </a:rPr>
              <a:t> Boss …).</a:t>
            </a:r>
          </a:p>
          <a:p>
            <a:pPr marL="285750" indent="-285750" algn="just">
              <a:buChar char="•"/>
            </a:pPr>
            <a:r>
              <a:rPr lang="fr-FR" sz="1600">
                <a:latin typeface="Century Gothic"/>
              </a:rPr>
              <a:t>Des expériences de formation continue auprès des entreprises ou de dépôt de propriété intellectuelle.</a:t>
            </a:r>
          </a:p>
          <a:p>
            <a:pPr marL="285750" indent="-285750" algn="just">
              <a:buChar char="•"/>
            </a:pPr>
            <a:endParaRPr lang="fr-FR" sz="1600">
              <a:latin typeface="Century Gothic"/>
            </a:endParaRPr>
          </a:p>
          <a:p>
            <a:pPr marL="285750" indent="-285750" algn="just">
              <a:buChar char="•"/>
            </a:pPr>
            <a:endParaRPr lang="fr-FR" sz="1600"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8714620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550B02-F89E-4FDF-7F26-87A50F129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612" y="166185"/>
            <a:ext cx="6704400" cy="994200"/>
          </a:xfrm>
        </p:spPr>
        <p:txBody>
          <a:bodyPr/>
          <a:lstStyle/>
          <a:p>
            <a:r>
              <a:rPr lang="fr-FR"/>
              <a:t>Les suites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997C63B-F718-01AD-0EA6-C4046C762C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49" y="800708"/>
            <a:ext cx="7882338" cy="3755794"/>
          </a:xfrm>
        </p:spPr>
        <p:txBody>
          <a:bodyPr/>
          <a:lstStyle/>
          <a:p>
            <a:r>
              <a:rPr lang="fr-FR"/>
              <a:t>Dépôt : </a:t>
            </a:r>
            <a:endParaRPr lang="en-US"/>
          </a:p>
          <a:p>
            <a:pPr lvl="1"/>
            <a:r>
              <a:rPr lang="fr-FR">
                <a:latin typeface="Libre Franklin Light"/>
              </a:rPr>
              <a:t>Prise en compte de vos remarques, corrections, commentaires.</a:t>
            </a:r>
            <a:endParaRPr lang="en-US">
              <a:latin typeface="Libre Franklin Light"/>
            </a:endParaRPr>
          </a:p>
          <a:p>
            <a:pPr lvl="1"/>
            <a:r>
              <a:rPr lang="fr-FR">
                <a:latin typeface="Libre Franklin Light"/>
              </a:rPr>
              <a:t>Dernières mises à jour opérées le mardi 26 avril =</a:t>
            </a:r>
            <a:r>
              <a:rPr lang="fr-FR" u="sng">
                <a:latin typeface="Libre Franklin Light"/>
              </a:rPr>
              <a:t> plus de modification possible après cette date</a:t>
            </a:r>
            <a:r>
              <a:rPr lang="fr-FR">
                <a:latin typeface="Libre Franklin Light"/>
              </a:rPr>
              <a:t>.</a:t>
            </a:r>
          </a:p>
          <a:p>
            <a:pPr>
              <a:buClr>
                <a:srgbClr val="8CBE13"/>
              </a:buClr>
            </a:pPr>
            <a:r>
              <a:rPr lang="fr-FR">
                <a:latin typeface="Libre Franklin"/>
              </a:rPr>
              <a:t>« Visite » </a:t>
            </a:r>
            <a:r>
              <a:rPr lang="fr-FR" err="1">
                <a:latin typeface="Libre Franklin"/>
              </a:rPr>
              <a:t>Hcéres</a:t>
            </a:r>
            <a:r>
              <a:rPr lang="fr-FR">
                <a:latin typeface="Libre Franklin"/>
              </a:rPr>
              <a:t> : </a:t>
            </a:r>
          </a:p>
          <a:p>
            <a:pPr lvl="1"/>
            <a:r>
              <a:rPr lang="fr-FR">
                <a:latin typeface="Libre Franklin"/>
              </a:rPr>
              <a:t>Automne 2022.</a:t>
            </a:r>
          </a:p>
          <a:p>
            <a:pPr lvl="1">
              <a:buClr>
                <a:srgbClr val="187AA3"/>
              </a:buClr>
            </a:pPr>
            <a:r>
              <a:rPr lang="fr-FR">
                <a:latin typeface="Libre Franklin"/>
              </a:rPr>
              <a:t>Beaucoup d'inconnues à ce jour (périmètre et compositions du comité, modalités de la visite, etc.).</a:t>
            </a:r>
          </a:p>
          <a:p>
            <a:pPr>
              <a:buClr>
                <a:srgbClr val="8CBE13"/>
              </a:buClr>
            </a:pPr>
            <a:r>
              <a:rPr lang="fr-FR">
                <a:latin typeface="Libre Franklin"/>
              </a:rPr>
              <a:t>Projet : </a:t>
            </a:r>
          </a:p>
          <a:p>
            <a:pPr lvl="1"/>
            <a:r>
              <a:rPr lang="fr-FR">
                <a:latin typeface="Libre Franklin"/>
              </a:rPr>
              <a:t>Rédaction d'un projet scientifique sur la base des ET </a:t>
            </a:r>
            <a:r>
              <a:rPr lang="fr-FR" err="1">
                <a:latin typeface="Libre Franklin"/>
              </a:rPr>
              <a:t>et</a:t>
            </a:r>
            <a:r>
              <a:rPr lang="fr-FR">
                <a:latin typeface="Libre Franklin"/>
              </a:rPr>
              <a:t> des ASP.</a:t>
            </a:r>
          </a:p>
          <a:p>
            <a:pPr lvl="1"/>
            <a:r>
              <a:rPr lang="fr-FR">
                <a:latin typeface="Libre Franklin"/>
              </a:rPr>
              <a:t>Rédaction d'un projet sur les volets vie du laboratoire et pratiques de recherche sur la base du travail des 5 GT.</a:t>
            </a:r>
          </a:p>
          <a:p>
            <a:pPr lvl="1"/>
            <a:r>
              <a:rPr lang="fr-FR">
                <a:latin typeface="Libre Franklin"/>
              </a:rPr>
              <a:t>Présentation en Conseil Scientifique UL / calendrier déterminé par la prochaine équipe politique.</a:t>
            </a:r>
          </a:p>
        </p:txBody>
      </p:sp>
    </p:spTree>
    <p:extLst>
      <p:ext uri="{BB962C8B-B14F-4D97-AF65-F5344CB8AC3E}">
        <p14:creationId xmlns:p14="http://schemas.microsoft.com/office/powerpoint/2010/main" val="3852805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>
            <a:spLocks noGrp="1"/>
          </p:cNvSpPr>
          <p:nvPr>
            <p:ph type="title"/>
          </p:nvPr>
        </p:nvSpPr>
        <p:spPr>
          <a:xfrm>
            <a:off x="722337" y="1542505"/>
            <a:ext cx="8102560" cy="190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buClr>
                <a:srgbClr val="D0F063"/>
              </a:buClr>
              <a:buSzPts val="7200"/>
            </a:pPr>
            <a:r>
              <a:rPr lang="fr-FR" sz="7200" b="0">
                <a:latin typeface="Oswald Medium"/>
              </a:rPr>
              <a:t>3. Nouveaux membres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20754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EF3B5B-9974-B9BC-D7ED-0D8EFAC33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556" y="283975"/>
            <a:ext cx="8176584" cy="998772"/>
          </a:xfrm>
        </p:spPr>
        <p:txBody>
          <a:bodyPr/>
          <a:lstStyle/>
          <a:p>
            <a:r>
              <a:rPr lang="fr-FR" dirty="0"/>
              <a:t>Liste nominative : vote sur les nouveaux </a:t>
            </a:r>
            <a:r>
              <a:rPr lang="fr-FR" dirty="0" smtClean="0"/>
              <a:t>membres et mouvement inter-équipe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3098EF3-523A-5734-9BCA-B216366CF8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Membres titulaires : </a:t>
            </a:r>
          </a:p>
          <a:p>
            <a:pPr lvl="1"/>
            <a:r>
              <a:rPr lang="fr-FR" dirty="0">
                <a:latin typeface="Libre Franklin Light"/>
              </a:rPr>
              <a:t>Hakim BEN OTHMAN, ICN, ET FCC</a:t>
            </a:r>
          </a:p>
          <a:p>
            <a:pPr lvl="1"/>
            <a:r>
              <a:rPr lang="fr-FR" dirty="0">
                <a:latin typeface="Libre Franklin Light"/>
              </a:rPr>
              <a:t>Nicolas RAINERI, ICN, ET </a:t>
            </a:r>
            <a:r>
              <a:rPr lang="fr-FR" dirty="0" smtClean="0">
                <a:latin typeface="Libre Franklin Light"/>
              </a:rPr>
              <a:t>ORH</a:t>
            </a:r>
          </a:p>
          <a:p>
            <a:pPr lvl="1"/>
            <a:r>
              <a:rPr lang="fr-FR" dirty="0" smtClean="0">
                <a:latin typeface="Libre Franklin Light"/>
              </a:rPr>
              <a:t>Hélène </a:t>
            </a:r>
            <a:r>
              <a:rPr lang="fr-FR" dirty="0" err="1" smtClean="0">
                <a:latin typeface="Libre Franklin Light"/>
              </a:rPr>
              <a:t>Yildiz</a:t>
            </a:r>
            <a:r>
              <a:rPr lang="fr-FR" dirty="0" smtClean="0">
                <a:latin typeface="Libre Franklin Light"/>
              </a:rPr>
              <a:t> </a:t>
            </a:r>
            <a:r>
              <a:rPr lang="fr-FR" smtClean="0">
                <a:latin typeface="Libre Franklin Light"/>
              </a:rPr>
              <a:t>rejoint l’équipe IDE</a:t>
            </a:r>
            <a:endParaRPr lang="fr-FR">
              <a:latin typeface="Libre Franklin Light"/>
            </a:endParaRPr>
          </a:p>
          <a:p>
            <a:pPr>
              <a:buClr>
                <a:srgbClr val="8CBE13"/>
              </a:buClr>
              <a:buFont typeface="Arial" panose="02070309020205020404" pitchFamily="49" charset="0"/>
              <a:buChar char="•"/>
            </a:pPr>
            <a:r>
              <a:rPr lang="fr-FR" dirty="0">
                <a:latin typeface="Libre Franklin Light"/>
              </a:rPr>
              <a:t>Membres associés (vote) : </a:t>
            </a:r>
          </a:p>
          <a:p>
            <a:pPr lvl="1"/>
            <a:r>
              <a:rPr lang="fr-FR" dirty="0">
                <a:latin typeface="Libre Franklin Light"/>
              </a:rPr>
              <a:t>Sarah GARIDI, UL, ET IDE</a:t>
            </a:r>
          </a:p>
          <a:p>
            <a:pPr lvl="1"/>
            <a:r>
              <a:rPr lang="fr-FR" dirty="0">
                <a:latin typeface="Libre Franklin Light"/>
              </a:rPr>
              <a:t>Coralie LALLEMAND, ICN, ET Marketing</a:t>
            </a:r>
            <a:endParaRPr lang="fr-FR" dirty="0"/>
          </a:p>
          <a:p>
            <a:pPr lvl="1"/>
            <a:r>
              <a:rPr lang="fr-FR" dirty="0">
                <a:latin typeface="Libre Franklin Light"/>
              </a:rPr>
              <a:t>Noura ZAGHMOURI, URCA, ET IDE</a:t>
            </a:r>
            <a:endParaRPr lang="fr-FR" dirty="0"/>
          </a:p>
          <a:p>
            <a:pPr>
              <a:buClr>
                <a:srgbClr val="8CBE13"/>
              </a:buClr>
              <a:buFont typeface="Arial" panose="02070309020205020404" pitchFamily="49" charset="0"/>
              <a:buChar char="•"/>
            </a:pPr>
            <a:r>
              <a:rPr lang="fr-FR" dirty="0"/>
              <a:t>Départ : </a:t>
            </a:r>
          </a:p>
          <a:p>
            <a:pPr lvl="1"/>
            <a:r>
              <a:rPr lang="fr-FR" dirty="0" err="1">
                <a:latin typeface="Libre Franklin"/>
              </a:rPr>
              <a:t>Kubra</a:t>
            </a:r>
            <a:r>
              <a:rPr lang="fr-FR" dirty="0">
                <a:latin typeface="Libre Franklin"/>
              </a:rPr>
              <a:t> CANHILAL, ICN, ET ORH</a:t>
            </a:r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25236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>
            <a:spLocks noGrp="1"/>
          </p:cNvSpPr>
          <p:nvPr>
            <p:ph type="ctrTitle"/>
          </p:nvPr>
        </p:nvSpPr>
        <p:spPr>
          <a:xfrm>
            <a:off x="1041366" y="1836012"/>
            <a:ext cx="7331100" cy="20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fr-FR" b="0">
                <a:latin typeface="Oswald Medium"/>
              </a:rPr>
              <a:t>Merci </a:t>
            </a:r>
            <a:r>
              <a:rPr lang="fr-FR" b="0">
                <a:latin typeface="Oswald Light"/>
              </a:rPr>
              <a:t>de </a:t>
            </a:r>
            <a:r>
              <a:rPr lang="fr-FR" b="0">
                <a:latin typeface="Oswald Light" pitchFamily="2" charset="0"/>
              </a:rPr>
              <a:t/>
            </a:r>
            <a:br>
              <a:rPr lang="fr-FR" b="0">
                <a:latin typeface="Oswald Light" pitchFamily="2" charset="0"/>
              </a:rPr>
            </a:br>
            <a:r>
              <a:rPr lang="fr-FR" b="0">
                <a:latin typeface="Oswald Light"/>
              </a:rPr>
              <a:t>votre attention</a:t>
            </a:r>
            <a:br>
              <a:rPr lang="fr-FR" b="0">
                <a:latin typeface="Oswald Light"/>
              </a:rPr>
            </a:br>
            <a:r>
              <a:rPr lang="fr-FR" b="0">
                <a:latin typeface="Oswald Light"/>
              </a:rPr>
              <a:t/>
            </a:r>
            <a:br>
              <a:rPr lang="fr-FR" b="0">
                <a:latin typeface="Oswald Light"/>
              </a:rPr>
            </a:br>
            <a:r>
              <a:rPr lang="fr-FR" sz="4400" b="0">
                <a:latin typeface="Oswald Light"/>
              </a:rPr>
              <a:t>Prochain conseil : 1er juillet, 10h</a:t>
            </a:r>
          </a:p>
        </p:txBody>
      </p:sp>
    </p:spTree>
    <p:extLst>
      <p:ext uri="{BB962C8B-B14F-4D97-AF65-F5344CB8AC3E}">
        <p14:creationId xmlns:p14="http://schemas.microsoft.com/office/powerpoint/2010/main" val="3144955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8839608B-B9DA-D16E-0D2D-4EFFAD33C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230" y="1389163"/>
            <a:ext cx="5655145" cy="1340125"/>
          </a:xfrm>
        </p:spPr>
        <p:txBody>
          <a:bodyPr/>
          <a:lstStyle/>
          <a:p>
            <a:r>
              <a:rPr lang="fr-FR"/>
              <a:t>Ordre du jour : </a:t>
            </a:r>
            <a:br>
              <a:rPr lang="fr-FR"/>
            </a:br>
            <a:r>
              <a:rPr lang="fr-FR"/>
              <a:t/>
            </a:r>
            <a:br>
              <a:rPr lang="fr-FR"/>
            </a:br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F0A7A30D-9869-0039-5B9D-029F9CEB7278}"/>
              </a:ext>
            </a:extLst>
          </p:cNvPr>
          <p:cNvSpPr txBox="1"/>
          <p:nvPr/>
        </p:nvSpPr>
        <p:spPr>
          <a:xfrm>
            <a:off x="517404" y="2251536"/>
            <a:ext cx="7572591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400" b="1">
                <a:solidFill>
                  <a:schemeClr val="bg1"/>
                </a:solidFill>
                <a:latin typeface="+mn-lt"/>
              </a:rPr>
              <a:t>1. Informations du directeur</a:t>
            </a:r>
            <a:endParaRPr lang="fr-FR" sz="2400" b="1">
              <a:solidFill>
                <a:schemeClr val="bg1"/>
              </a:solidFill>
            </a:endParaRPr>
          </a:p>
          <a:p>
            <a:r>
              <a:rPr lang="fr-FR" sz="2400" b="1">
                <a:solidFill>
                  <a:schemeClr val="bg1"/>
                </a:solidFill>
                <a:latin typeface="Libre Franklin"/>
              </a:rPr>
              <a:t>2. Validation du dossier </a:t>
            </a:r>
            <a:r>
              <a:rPr lang="fr-FR" sz="2400" b="1" err="1">
                <a:solidFill>
                  <a:schemeClr val="bg1"/>
                </a:solidFill>
                <a:latin typeface="Libre Franklin"/>
              </a:rPr>
              <a:t>Hcéres</a:t>
            </a:r>
            <a:endParaRPr lang="fr-FR" sz="2400" b="1">
              <a:solidFill>
                <a:schemeClr val="bg1"/>
              </a:solidFill>
              <a:latin typeface="Libre Franklin"/>
            </a:endParaRPr>
          </a:p>
          <a:p>
            <a:r>
              <a:rPr lang="fr-FR" sz="2400" b="1">
                <a:solidFill>
                  <a:schemeClr val="bg1"/>
                </a:solidFill>
                <a:latin typeface="Libre Franklin"/>
              </a:rPr>
              <a:t>3. Examen de candidatures de nouveaux membres</a:t>
            </a:r>
          </a:p>
        </p:txBody>
      </p:sp>
    </p:spTree>
    <p:extLst>
      <p:ext uri="{BB962C8B-B14F-4D97-AF65-F5344CB8AC3E}">
        <p14:creationId xmlns:p14="http://schemas.microsoft.com/office/powerpoint/2010/main" val="254326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>
            <a:spLocks noGrp="1"/>
          </p:cNvSpPr>
          <p:nvPr>
            <p:ph type="title"/>
          </p:nvPr>
        </p:nvSpPr>
        <p:spPr>
          <a:xfrm>
            <a:off x="722337" y="1542505"/>
            <a:ext cx="7631400" cy="190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buClr>
                <a:srgbClr val="D0F063"/>
              </a:buClr>
              <a:buSzPts val="7200"/>
            </a:pPr>
            <a:r>
              <a:rPr lang="fr-FR" sz="7200" b="0">
                <a:latin typeface="Oswald Medium"/>
              </a:rPr>
              <a:t>1. Informations du Directeur</a:t>
            </a:r>
            <a:endParaRPr lang="fr-F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>
            <a:spLocks noGrp="1"/>
          </p:cNvSpPr>
          <p:nvPr>
            <p:ph type="title"/>
          </p:nvPr>
        </p:nvSpPr>
        <p:spPr>
          <a:xfrm>
            <a:off x="722337" y="1542505"/>
            <a:ext cx="7631400" cy="190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buClr>
                <a:srgbClr val="D0F063"/>
              </a:buClr>
              <a:buSzPts val="7200"/>
            </a:pPr>
            <a:r>
              <a:rPr lang="fr-FR" sz="7200" b="0">
                <a:latin typeface="Oswald Medium"/>
              </a:rPr>
              <a:t>2. Validation du dossier </a:t>
            </a:r>
            <a:r>
              <a:rPr lang="fr-FR" sz="7200" b="0" err="1">
                <a:latin typeface="Oswald Medium"/>
              </a:rPr>
              <a:t>Hcéres</a:t>
            </a:r>
            <a:endParaRPr lang="fr-FR" sz="2800" b="0" err="1">
              <a:latin typeface="Oswald Medium"/>
            </a:endParaRPr>
          </a:p>
        </p:txBody>
      </p:sp>
    </p:spTree>
    <p:extLst>
      <p:ext uri="{BB962C8B-B14F-4D97-AF65-F5344CB8AC3E}">
        <p14:creationId xmlns:p14="http://schemas.microsoft.com/office/powerpoint/2010/main" val="405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550B02-F89E-4FDF-7F26-87A50F129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Point sur le processus d'autoévaluation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997C63B-F718-01AD-0EA6-C4046C762C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221166"/>
            <a:ext cx="7886700" cy="3230100"/>
          </a:xfrm>
        </p:spPr>
        <p:txBody>
          <a:bodyPr/>
          <a:lstStyle/>
          <a:p>
            <a:r>
              <a:rPr lang="fr-FR" sz="2000">
                <a:ea typeface="+mn-lt"/>
                <a:cs typeface="+mn-lt"/>
              </a:rPr>
              <a:t>Les domaines 1 et 2 ont été finalisés et relus.</a:t>
            </a:r>
          </a:p>
          <a:p>
            <a:r>
              <a:rPr lang="fr-FR" sz="2000"/>
              <a:t>Les données des ASP ont été actualisées.</a:t>
            </a:r>
          </a:p>
          <a:p>
            <a:r>
              <a:rPr lang="fr-FR" sz="2000"/>
              <a:t>Les contributions des 4 ET pour les domaines 3 et 4 ont été remontées et intégrées dans le dossier.</a:t>
            </a:r>
          </a:p>
          <a:p>
            <a:r>
              <a:rPr lang="fr-FR" sz="2000"/>
              <a:t>Des synthèses "chapeau" ont été rédigées pour les domaines 3 et 4.</a:t>
            </a:r>
          </a:p>
          <a:p>
            <a:r>
              <a:rPr lang="fr-FR" sz="2000"/>
              <a:t>Les portfolios ont été constitués.</a:t>
            </a:r>
          </a:p>
          <a:p>
            <a:r>
              <a:rPr lang="fr-FR" sz="2000"/>
              <a:t>Les annexes de caractérisation ont été finalisées.</a:t>
            </a:r>
          </a:p>
          <a:p>
            <a:r>
              <a:rPr lang="fr-FR" sz="2000"/>
              <a:t>Le dossier a été transmis aux membres du conseil.</a:t>
            </a:r>
          </a:p>
        </p:txBody>
      </p:sp>
    </p:spTree>
    <p:extLst>
      <p:ext uri="{BB962C8B-B14F-4D97-AF65-F5344CB8AC3E}">
        <p14:creationId xmlns:p14="http://schemas.microsoft.com/office/powerpoint/2010/main" val="3905923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88FCE96C-C287-0586-02F0-F5C70CAD25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9148932"/>
              </p:ext>
            </p:extLst>
          </p:nvPr>
        </p:nvGraphicFramePr>
        <p:xfrm>
          <a:off x="889969" y="186981"/>
          <a:ext cx="7324796" cy="3794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1727">
                  <a:extLst>
                    <a:ext uri="{9D8B030D-6E8A-4147-A177-3AD203B41FA5}">
                      <a16:colId xmlns:a16="http://schemas.microsoft.com/office/drawing/2014/main" val="122792300"/>
                    </a:ext>
                  </a:extLst>
                </a:gridCol>
                <a:gridCol w="2331727">
                  <a:extLst>
                    <a:ext uri="{9D8B030D-6E8A-4147-A177-3AD203B41FA5}">
                      <a16:colId xmlns:a16="http://schemas.microsoft.com/office/drawing/2014/main" val="3371015080"/>
                    </a:ext>
                  </a:extLst>
                </a:gridCol>
                <a:gridCol w="1330671">
                  <a:extLst>
                    <a:ext uri="{9D8B030D-6E8A-4147-A177-3AD203B41FA5}">
                      <a16:colId xmlns:a16="http://schemas.microsoft.com/office/drawing/2014/main" val="915516638"/>
                    </a:ext>
                  </a:extLst>
                </a:gridCol>
                <a:gridCol w="1330671">
                  <a:extLst>
                    <a:ext uri="{9D8B030D-6E8A-4147-A177-3AD203B41FA5}">
                      <a16:colId xmlns:a16="http://schemas.microsoft.com/office/drawing/2014/main" val="1703161543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just" rtl="0" fontAlgn="base"/>
                      <a:r>
                        <a:rPr lang="fr-FR" sz="900">
                          <a:effectLst/>
                        </a:rPr>
                        <a:t>  </a:t>
                      </a:r>
                      <a:endParaRPr lang="fr-FR">
                        <a:effectLst/>
                      </a:endParaRPr>
                    </a:p>
                    <a:p>
                      <a:pPr algn="just" rtl="0" fontAlgn="base"/>
                      <a:r>
                        <a:rPr lang="fr-FR" sz="900">
                          <a:effectLst/>
                        </a:rPr>
                        <a:t>  </a:t>
                      </a:r>
                      <a:endParaRPr lang="fr-FR" b="0" i="0">
                        <a:effectLst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fr-FR" sz="900">
                          <a:effectLst/>
                        </a:rPr>
                        <a:t>31/12/2015 </a:t>
                      </a:r>
                      <a:endParaRPr lang="fr-FR" b="0" i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fr-FR" sz="900">
                          <a:effectLst/>
                        </a:rPr>
                        <a:t>31/12/2021 </a:t>
                      </a:r>
                      <a:endParaRPr lang="fr-FR" b="0" i="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10948568"/>
                  </a:ext>
                </a:extLst>
              </a:tr>
              <a:tr h="0">
                <a:tc rowSpan="5">
                  <a:txBody>
                    <a:bodyPr/>
                    <a:lstStyle/>
                    <a:p>
                      <a:pPr algn="just" rtl="0" fontAlgn="base"/>
                      <a:r>
                        <a:rPr lang="fr-FR" sz="900">
                          <a:effectLst/>
                        </a:rPr>
                        <a:t>Effectifs par catégories </a:t>
                      </a:r>
                      <a:endParaRPr lang="fr-FR" b="0" i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fr-FR" sz="900">
                          <a:effectLst/>
                        </a:rPr>
                        <a:t>EC Membres titulaires hors doctorants </a:t>
                      </a:r>
                      <a:endParaRPr lang="fr-FR" b="0" i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fr-FR" sz="900">
                          <a:effectLst/>
                        </a:rPr>
                        <a:t>126  </a:t>
                      </a:r>
                      <a:endParaRPr lang="fr-FR" b="0" i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fr-FR" sz="900">
                          <a:effectLst/>
                        </a:rPr>
                        <a:t>173 </a:t>
                      </a:r>
                      <a:endParaRPr lang="fr-FR" b="0" i="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463313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fr-FR" sz="900">
                          <a:effectLst/>
                        </a:rPr>
                        <a:t>Personnels administratifs </a:t>
                      </a:r>
                      <a:endParaRPr lang="fr-FR" b="0" i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fr-FR" sz="900">
                          <a:effectLst/>
                        </a:rPr>
                        <a:t> 3 </a:t>
                      </a:r>
                      <a:endParaRPr lang="fr-FR" b="0" i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fr-FR" sz="900">
                          <a:effectLst/>
                        </a:rPr>
                        <a:t>7 </a:t>
                      </a:r>
                      <a:endParaRPr lang="fr-FR" b="0" i="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5000802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fr-FR" sz="900">
                          <a:effectLst/>
                        </a:rPr>
                        <a:t>Doctorants </a:t>
                      </a:r>
                      <a:endParaRPr lang="fr-FR" b="0" i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fr-FR" sz="900">
                          <a:effectLst/>
                        </a:rPr>
                        <a:t> 38 </a:t>
                      </a:r>
                      <a:endParaRPr lang="fr-FR" b="0" i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fr-FR" sz="900">
                          <a:effectLst/>
                        </a:rPr>
                        <a:t>47 </a:t>
                      </a:r>
                      <a:endParaRPr lang="fr-FR" b="0" i="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6008265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fr-FR" sz="900">
                          <a:effectLst/>
                        </a:rPr>
                        <a:t>Membres associés </a:t>
                      </a:r>
                      <a:endParaRPr lang="fr-FR" b="0" i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fr-FR" sz="900">
                          <a:effectLst/>
                        </a:rPr>
                        <a:t>58  </a:t>
                      </a:r>
                      <a:endParaRPr lang="fr-FR" b="0" i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fr-FR" sz="900">
                          <a:effectLst/>
                        </a:rPr>
                        <a:t>10 </a:t>
                      </a:r>
                      <a:endParaRPr lang="fr-FR" b="0" i="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5124662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fr-FR" sz="900">
                          <a:effectLst/>
                        </a:rPr>
                        <a:t>Total </a:t>
                      </a:r>
                      <a:endParaRPr lang="fr-FR" b="0" i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fr-FR" sz="900">
                          <a:effectLst/>
                        </a:rPr>
                        <a:t> 225 </a:t>
                      </a:r>
                      <a:endParaRPr lang="fr-FR" b="0" i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fr-FR" sz="900">
                          <a:effectLst/>
                        </a:rPr>
                        <a:t>237 </a:t>
                      </a:r>
                      <a:endParaRPr lang="fr-FR" b="0" i="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87170863"/>
                  </a:ext>
                </a:extLst>
              </a:tr>
              <a:tr h="0">
                <a:tc rowSpan="3">
                  <a:txBody>
                    <a:bodyPr/>
                    <a:lstStyle/>
                    <a:p>
                      <a:pPr algn="just" rtl="0" fontAlgn="base"/>
                      <a:r>
                        <a:rPr lang="fr-FR" sz="900">
                          <a:effectLst/>
                        </a:rPr>
                        <a:t>EC Membres titulaires par établissement d’origine</a:t>
                      </a:r>
                      <a:endParaRPr lang="fr-FR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fr-FR" sz="900">
                          <a:effectLst/>
                        </a:rPr>
                        <a:t>Université de Lorraine </a:t>
                      </a:r>
                      <a:endParaRPr lang="fr-FR" b="0" i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fr-FR" sz="900">
                          <a:effectLst/>
                        </a:rPr>
                        <a:t> 87 </a:t>
                      </a:r>
                      <a:endParaRPr lang="fr-FR" b="0" i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fr-FR" sz="900">
                          <a:effectLst/>
                        </a:rPr>
                        <a:t>110 </a:t>
                      </a:r>
                      <a:endParaRPr lang="fr-FR" b="0" i="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869515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fr-FR" sz="900">
                          <a:effectLst/>
                        </a:rPr>
                        <a:t>ICN </a:t>
                      </a:r>
                      <a:endParaRPr lang="fr-FR" b="0" i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fr-FR" sz="900">
                          <a:effectLst/>
                        </a:rPr>
                        <a:t> 39 </a:t>
                      </a:r>
                      <a:endParaRPr lang="fr-FR" b="0" i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fr-FR" sz="900">
                          <a:effectLst/>
                        </a:rPr>
                        <a:t>63 </a:t>
                      </a:r>
                      <a:endParaRPr lang="fr-FR" b="0" i="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5160215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fr-FR" sz="900">
                          <a:effectLst/>
                        </a:rPr>
                        <a:t>Total </a:t>
                      </a:r>
                      <a:endParaRPr lang="fr-FR" b="0" i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fr-FR" sz="900">
                          <a:effectLst/>
                        </a:rPr>
                        <a:t>126  </a:t>
                      </a:r>
                      <a:endParaRPr lang="fr-FR" b="0" i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fr-FR" sz="900">
                          <a:effectLst/>
                        </a:rPr>
                        <a:t>173 </a:t>
                      </a:r>
                      <a:endParaRPr lang="fr-FR" b="0" i="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50402105"/>
                  </a:ext>
                </a:extLst>
              </a:tr>
              <a:tr h="0">
                <a:tc rowSpan="4">
                  <a:txBody>
                    <a:bodyPr/>
                    <a:lstStyle/>
                    <a:p>
                      <a:pPr algn="just" rtl="0" fontAlgn="base"/>
                      <a:r>
                        <a:rPr lang="fr-FR" sz="900">
                          <a:effectLst/>
                        </a:rPr>
                        <a:t>EC UL par statut </a:t>
                      </a:r>
                      <a:endParaRPr lang="fr-FR" b="0" i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fr-FR" sz="900">
                          <a:effectLst/>
                        </a:rPr>
                        <a:t>PR </a:t>
                      </a:r>
                      <a:endParaRPr lang="fr-FR" b="0" i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fr-FR" sz="900">
                          <a:effectLst/>
                        </a:rPr>
                        <a:t>16  </a:t>
                      </a:r>
                      <a:endParaRPr lang="fr-FR" b="0" i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fr-FR" sz="900">
                          <a:effectLst/>
                        </a:rPr>
                        <a:t>21 </a:t>
                      </a:r>
                      <a:endParaRPr lang="fr-FR" b="0" i="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7366058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fr-FR" sz="900">
                          <a:effectLst/>
                        </a:rPr>
                        <a:t>MCF </a:t>
                      </a:r>
                      <a:endParaRPr lang="fr-FR" b="0" i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fr-FR" sz="900">
                          <a:effectLst/>
                        </a:rPr>
                        <a:t> 64 </a:t>
                      </a:r>
                      <a:endParaRPr lang="fr-FR" b="0" i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fr-FR" sz="900">
                          <a:effectLst/>
                        </a:rPr>
                        <a:t>78 </a:t>
                      </a:r>
                      <a:endParaRPr lang="fr-FR" b="0" i="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902703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fr-FR" sz="900">
                          <a:effectLst/>
                        </a:rPr>
                        <a:t>Autres </a:t>
                      </a:r>
                      <a:endParaRPr lang="fr-FR" b="0" i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fr-FR" sz="900">
                          <a:effectLst/>
                        </a:rPr>
                        <a:t>7  </a:t>
                      </a:r>
                      <a:endParaRPr lang="fr-FR" b="0" i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fr-FR" sz="900">
                          <a:effectLst/>
                        </a:rPr>
                        <a:t>11 </a:t>
                      </a:r>
                      <a:endParaRPr lang="fr-FR" b="0" i="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6065659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fr-FR" sz="900">
                          <a:effectLst/>
                        </a:rPr>
                        <a:t>Total </a:t>
                      </a:r>
                      <a:endParaRPr lang="fr-FR" b="0" i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fr-FR" sz="900">
                          <a:effectLst/>
                        </a:rPr>
                        <a:t> 87 </a:t>
                      </a:r>
                      <a:endParaRPr lang="fr-FR" b="0" i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fr-FR" sz="900">
                          <a:effectLst/>
                        </a:rPr>
                        <a:t>110 </a:t>
                      </a:r>
                      <a:endParaRPr lang="fr-FR" b="0" i="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48893883"/>
                  </a:ext>
                </a:extLst>
              </a:tr>
              <a:tr h="0">
                <a:tc rowSpan="3">
                  <a:txBody>
                    <a:bodyPr/>
                    <a:lstStyle/>
                    <a:p>
                      <a:pPr algn="just" rtl="0" fontAlgn="base"/>
                      <a:r>
                        <a:rPr lang="fr-FR" sz="900">
                          <a:effectLst/>
                        </a:rPr>
                        <a:t>Membres titulaires selon l’habilitation à diriger des recherches  </a:t>
                      </a:r>
                      <a:endParaRPr lang="fr-FR" b="0" i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fr-FR" sz="900">
                          <a:effectLst/>
                        </a:rPr>
                        <a:t>Membres titulaires HDR </a:t>
                      </a:r>
                      <a:endParaRPr lang="fr-FR" b="0" i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fr-FR" sz="900">
                          <a:effectLst/>
                        </a:rPr>
                        <a:t>30 </a:t>
                      </a:r>
                      <a:endParaRPr lang="fr-FR" b="0" i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fr-FR" sz="900">
                          <a:effectLst/>
                        </a:rPr>
                        <a:t>41 </a:t>
                      </a:r>
                      <a:endParaRPr lang="fr-FR" b="0" i="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5101721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fr-FR" sz="900">
                          <a:effectLst/>
                        </a:rPr>
                        <a:t>Membres titulaires non HDR </a:t>
                      </a:r>
                      <a:endParaRPr lang="fr-FR" b="0" i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fr-FR" sz="900">
                          <a:effectLst/>
                        </a:rPr>
                        <a:t>96  </a:t>
                      </a:r>
                      <a:endParaRPr lang="fr-FR" b="0" i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fr-FR" sz="900">
                          <a:effectLst/>
                        </a:rPr>
                        <a:t>132 </a:t>
                      </a:r>
                      <a:endParaRPr lang="fr-FR" b="0" i="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0187142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fr-FR" sz="900">
                          <a:effectLst/>
                        </a:rPr>
                        <a:t>Total </a:t>
                      </a:r>
                      <a:endParaRPr lang="fr-FR" b="0" i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fr-FR" sz="900">
                          <a:effectLst/>
                        </a:rPr>
                        <a:t>126  </a:t>
                      </a:r>
                      <a:endParaRPr lang="fr-FR" b="0" i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fr-FR" sz="900">
                          <a:effectLst/>
                        </a:rPr>
                        <a:t>173 </a:t>
                      </a:r>
                      <a:endParaRPr lang="fr-FR" b="0" i="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5566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408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95A5F479-7F50-494B-8F04-DEB66AD310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6350" y="214824"/>
            <a:ext cx="6591300" cy="427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5780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527371B-B18B-E803-C5AD-A246FDFB4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705" y="283975"/>
            <a:ext cx="1877913" cy="3158046"/>
          </a:xfrm>
        </p:spPr>
        <p:txBody>
          <a:bodyPr/>
          <a:lstStyle/>
          <a:p>
            <a:r>
              <a:rPr lang="fr-FR" sz="2800"/>
              <a:t>Analyse : Domaine 1</a:t>
            </a:r>
            <a:r>
              <a:rPr lang="fr-FR"/>
              <a:t/>
            </a:r>
            <a:br>
              <a:rPr lang="fr-FR"/>
            </a:br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98EBE1B-EF3A-4F80-DC00-993F77F04A9D}"/>
              </a:ext>
            </a:extLst>
          </p:cNvPr>
          <p:cNvSpPr txBox="1"/>
          <p:nvPr/>
        </p:nvSpPr>
        <p:spPr>
          <a:xfrm>
            <a:off x="2288618" y="113865"/>
            <a:ext cx="6211462" cy="510909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fr-FR" sz="1600" b="1" u="sng">
                <a:latin typeface="Century Gothic"/>
              </a:rPr>
              <a:t>Points forts : </a:t>
            </a:r>
            <a:r>
              <a:rPr lang="fr-FR" sz="1600" b="1">
                <a:latin typeface="Century Gothic"/>
              </a:rPr>
              <a:t> </a:t>
            </a:r>
          </a:p>
          <a:p>
            <a:pPr algn="just">
              <a:buChar char="•"/>
            </a:pPr>
            <a:r>
              <a:rPr lang="fr-FR" sz="1200">
                <a:latin typeface="Century Gothic"/>
              </a:rPr>
              <a:t>Une unique Unité de Recherche pour toutes les sciences de gestion et du management sur le territoire de l’ex-Région Lorraine </a:t>
            </a:r>
          </a:p>
          <a:p>
            <a:pPr algn="just">
              <a:buChar char="•"/>
            </a:pPr>
            <a:r>
              <a:rPr lang="fr-FR" sz="1200">
                <a:latin typeface="Century Gothic"/>
              </a:rPr>
              <a:t>Effet accélérateur de la création des ASP, au double niveau académique et socio-économique </a:t>
            </a:r>
          </a:p>
          <a:p>
            <a:pPr algn="just">
              <a:buChar char="•"/>
            </a:pPr>
            <a:r>
              <a:rPr lang="fr-FR" sz="1200">
                <a:latin typeface="Century Gothic"/>
              </a:rPr>
              <a:t>Fort ancrage dans le tissu socio-économique </a:t>
            </a:r>
          </a:p>
          <a:p>
            <a:pPr algn="just">
              <a:buChar char="•"/>
            </a:pPr>
            <a:r>
              <a:rPr lang="fr-FR" sz="1200">
                <a:latin typeface="Century Gothic"/>
              </a:rPr>
              <a:t>Des liens renforcés avec les deux IAE (Metz et Nancy) et avec ICN Business </a:t>
            </a:r>
            <a:r>
              <a:rPr lang="fr-FR" sz="1200" err="1">
                <a:latin typeface="Century Gothic"/>
              </a:rPr>
              <a:t>School</a:t>
            </a:r>
            <a:r>
              <a:rPr lang="fr-FR" sz="1200">
                <a:latin typeface="Century Gothic"/>
              </a:rPr>
              <a:t> </a:t>
            </a:r>
          </a:p>
          <a:p>
            <a:pPr algn="just">
              <a:buChar char="•"/>
            </a:pPr>
            <a:r>
              <a:rPr lang="fr-FR" sz="1200">
                <a:latin typeface="Century Gothic"/>
              </a:rPr>
              <a:t>Engagement fort en faveur de la formation à et par la recherche </a:t>
            </a:r>
          </a:p>
          <a:p>
            <a:pPr algn="just">
              <a:buChar char="•"/>
            </a:pPr>
            <a:r>
              <a:rPr lang="fr-FR" sz="1200">
                <a:latin typeface="Century Gothic"/>
              </a:rPr>
              <a:t>Diversification des sources de financement, qui contribue à compenser la faiblesse relative de la dotation financière socle au regard d’effectifs importants et en croissance </a:t>
            </a:r>
          </a:p>
          <a:p>
            <a:pPr algn="just">
              <a:buChar char="•"/>
            </a:pPr>
            <a:r>
              <a:rPr lang="fr-FR" sz="1200">
                <a:latin typeface="Century Gothic"/>
              </a:rPr>
              <a:t>Définition claire des statuts de membres titulaires et membres associés  </a:t>
            </a:r>
          </a:p>
          <a:p>
            <a:pPr algn="just">
              <a:buChar char="•"/>
            </a:pPr>
            <a:endParaRPr lang="fr-FR" sz="1200">
              <a:latin typeface="Century Gothic"/>
            </a:endParaRPr>
          </a:p>
          <a:p>
            <a:pPr algn="just"/>
            <a:r>
              <a:rPr lang="fr-FR" sz="1600" b="1" u="sng">
                <a:latin typeface="Century Gothic"/>
              </a:rPr>
              <a:t>Points d’amélioration : </a:t>
            </a:r>
            <a:r>
              <a:rPr lang="fr-FR" sz="1600" b="1">
                <a:latin typeface="Century Gothic"/>
              </a:rPr>
              <a:t> </a:t>
            </a:r>
          </a:p>
          <a:p>
            <a:pPr algn="just">
              <a:buChar char="•"/>
            </a:pPr>
            <a:r>
              <a:rPr lang="fr-FR" sz="1200">
                <a:latin typeface="Century Gothic"/>
              </a:rPr>
              <a:t>Des effectifs géographiquement très dispersés sur l’ensemble de la Lorraine </a:t>
            </a:r>
          </a:p>
          <a:p>
            <a:pPr algn="just">
              <a:buChar char="•"/>
            </a:pPr>
            <a:r>
              <a:rPr lang="fr-FR" sz="1200">
                <a:latin typeface="Century Gothic"/>
              </a:rPr>
              <a:t>Un déficit en moyens humains structurels pour les fonctions support internes, nécessaires pour tirer pleinement parti du potentiel de l’unité </a:t>
            </a:r>
          </a:p>
          <a:p>
            <a:pPr algn="just">
              <a:buChar char="•"/>
            </a:pPr>
            <a:r>
              <a:rPr lang="fr-FR" sz="1200">
                <a:latin typeface="Century Gothic"/>
              </a:rPr>
              <a:t>Le besoin de développer un Système d’Information (SI) et de communication intégré (en lien avec le développement attendu du SI recherche de l’établissement) </a:t>
            </a:r>
          </a:p>
          <a:p>
            <a:pPr algn="just">
              <a:buChar char="•"/>
            </a:pPr>
            <a:r>
              <a:rPr lang="fr-FR" sz="1200">
                <a:latin typeface="Century Gothic"/>
              </a:rPr>
              <a:t>Une démarche de Science Ouverte à conforter à l’aune des enjeux des sciences de gestion et du management </a:t>
            </a:r>
          </a:p>
          <a:p>
            <a:endParaRPr lang="fr-FR"/>
          </a:p>
          <a:p>
            <a:endParaRPr lang="fr-FR"/>
          </a:p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16724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527371B-B18B-E803-C5AD-A246FDFB4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878" y="283975"/>
            <a:ext cx="2025353" cy="3158046"/>
          </a:xfrm>
        </p:spPr>
        <p:txBody>
          <a:bodyPr/>
          <a:lstStyle/>
          <a:p>
            <a:r>
              <a:rPr lang="fr-FR"/>
              <a:t>Analyse : Domaine 2</a:t>
            </a:r>
            <a:br>
              <a:rPr lang="fr-FR"/>
            </a:br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73DF30F-9B59-A40A-9A77-A6D8FF844973}"/>
              </a:ext>
            </a:extLst>
          </p:cNvPr>
          <p:cNvSpPr txBox="1"/>
          <p:nvPr/>
        </p:nvSpPr>
        <p:spPr>
          <a:xfrm>
            <a:off x="2820854" y="153127"/>
            <a:ext cx="5884268" cy="390876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fr-FR" sz="1600" b="1" u="sng">
                <a:latin typeface="Century Gothic"/>
              </a:rPr>
              <a:t>Points forts :</a:t>
            </a:r>
            <a:r>
              <a:rPr lang="fr-FR" sz="1600" b="1">
                <a:latin typeface="Century Gothic"/>
              </a:rPr>
              <a:t> </a:t>
            </a:r>
          </a:p>
          <a:p>
            <a:pPr algn="just">
              <a:buChar char="•"/>
            </a:pPr>
            <a:r>
              <a:rPr lang="fr-FR" sz="1200">
                <a:latin typeface="Century Gothic"/>
              </a:rPr>
              <a:t>Des conditions d’accueil attractives pour les doctorants, dans un contexte général peu attractif pour le parcours doctoral dans les sciences de gestion </a:t>
            </a:r>
          </a:p>
          <a:p>
            <a:pPr algn="just">
              <a:buChar char="•"/>
            </a:pPr>
            <a:r>
              <a:rPr lang="fr-FR" sz="1200">
                <a:latin typeface="Century Gothic"/>
              </a:rPr>
              <a:t>Un réseau de relations internationales (y compris avec des chercheurs reconnus mondialement) </a:t>
            </a:r>
          </a:p>
          <a:p>
            <a:pPr algn="just">
              <a:buChar char="•"/>
            </a:pPr>
            <a:r>
              <a:rPr lang="fr-FR" sz="1200">
                <a:latin typeface="Century Gothic"/>
              </a:rPr>
              <a:t>Un engagement significatif au sein de la communauté académique (responsabilités éditoriales et </a:t>
            </a:r>
            <a:r>
              <a:rPr lang="fr-FR" sz="1200" i="1" err="1">
                <a:latin typeface="Century Gothic"/>
              </a:rPr>
              <a:t>reviewing</a:t>
            </a:r>
            <a:r>
              <a:rPr lang="fr-FR" sz="1200">
                <a:latin typeface="Century Gothic"/>
              </a:rPr>
              <a:t>, responsabilités et missions dans les sociétés savantes et instances d’évaluation) </a:t>
            </a:r>
          </a:p>
          <a:p>
            <a:pPr algn="just">
              <a:buChar char="•"/>
            </a:pPr>
            <a:r>
              <a:rPr lang="fr-FR" sz="1200">
                <a:latin typeface="Century Gothic"/>
              </a:rPr>
              <a:t>Une forte dynamique d’organisation de manifestations scientifiques </a:t>
            </a:r>
          </a:p>
          <a:p>
            <a:pPr algn="just">
              <a:buChar char="•"/>
            </a:pPr>
            <a:r>
              <a:rPr lang="fr-FR" sz="1200">
                <a:latin typeface="Century Gothic"/>
              </a:rPr>
              <a:t>Une capacité croissante à répondre à des appels à projets d’envergure (avec de premiers succès encourageants) </a:t>
            </a:r>
          </a:p>
          <a:p>
            <a:endParaRPr lang="fr-FR" sz="2400"/>
          </a:p>
          <a:p>
            <a:pPr algn="just"/>
            <a:r>
              <a:rPr lang="fr-FR" sz="1600" b="1" u="sng">
                <a:latin typeface="Century Gothic"/>
              </a:rPr>
              <a:t>Points d’amélioration :</a:t>
            </a:r>
            <a:r>
              <a:rPr lang="fr-FR" sz="1600" b="1">
                <a:latin typeface="Century Gothic"/>
              </a:rPr>
              <a:t> </a:t>
            </a:r>
          </a:p>
          <a:p>
            <a:pPr algn="just">
              <a:buChar char="•"/>
            </a:pPr>
            <a:r>
              <a:rPr lang="fr-FR" sz="1200">
                <a:latin typeface="Century Gothic"/>
              </a:rPr>
              <a:t>Capitaliser davantage sur les relations développées à l’international pour accroître la qualité de la production scientifique globalement et individuellement (augmenter le nombre de chercheurs publiant dans les plus grandes revues internationales) </a:t>
            </a:r>
          </a:p>
          <a:p>
            <a:pPr algn="just">
              <a:buChar char="•"/>
            </a:pPr>
            <a:r>
              <a:rPr lang="fr-FR" sz="1200">
                <a:latin typeface="Century Gothic"/>
              </a:rPr>
              <a:t>Veiller à concourir davantage et à être plus compétitif pour l’obtention de distinctions (prix de thèse nationaux notamment) </a:t>
            </a:r>
          </a:p>
        </p:txBody>
      </p:sp>
    </p:spTree>
    <p:extLst>
      <p:ext uri="{BB962C8B-B14F-4D97-AF65-F5344CB8AC3E}">
        <p14:creationId xmlns:p14="http://schemas.microsoft.com/office/powerpoint/2010/main" val="379125103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CEREFIGE">
      <a:dk1>
        <a:srgbClr val="000000"/>
      </a:dk1>
      <a:lt1>
        <a:srgbClr val="FFFFFF"/>
      </a:lt1>
      <a:dk2>
        <a:srgbClr val="013752"/>
      </a:dk2>
      <a:lt2>
        <a:srgbClr val="F4F4F4"/>
      </a:lt2>
      <a:accent1>
        <a:srgbClr val="8CBE13"/>
      </a:accent1>
      <a:accent2>
        <a:srgbClr val="446D82"/>
      </a:accent2>
      <a:accent3>
        <a:srgbClr val="7A9F00"/>
      </a:accent3>
      <a:accent4>
        <a:srgbClr val="187AA3"/>
      </a:accent4>
      <a:accent5>
        <a:srgbClr val="D0F063"/>
      </a:accent5>
      <a:accent6>
        <a:srgbClr val="8FADBD"/>
      </a:accent6>
      <a:hlink>
        <a:srgbClr val="187AA3"/>
      </a:hlink>
      <a:folHlink>
        <a:srgbClr val="187AA3"/>
      </a:folHlink>
    </a:clrScheme>
    <a:fontScheme name="CEREFIGE">
      <a:majorFont>
        <a:latin typeface="Oswald"/>
        <a:ea typeface=""/>
        <a:cs typeface=""/>
      </a:majorFont>
      <a:minorFont>
        <a:latin typeface="Libre Frankli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dirty="0" smtClean="0"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CEREFIGE">
      <a:dk1>
        <a:srgbClr val="000000"/>
      </a:dk1>
      <a:lt1>
        <a:srgbClr val="FFFFFF"/>
      </a:lt1>
      <a:dk2>
        <a:srgbClr val="013752"/>
      </a:dk2>
      <a:lt2>
        <a:srgbClr val="F4F4F4"/>
      </a:lt2>
      <a:accent1>
        <a:srgbClr val="8CBE13"/>
      </a:accent1>
      <a:accent2>
        <a:srgbClr val="446D82"/>
      </a:accent2>
      <a:accent3>
        <a:srgbClr val="7A9F00"/>
      </a:accent3>
      <a:accent4>
        <a:srgbClr val="187AA3"/>
      </a:accent4>
      <a:accent5>
        <a:srgbClr val="D0F063"/>
      </a:accent5>
      <a:accent6>
        <a:srgbClr val="8FADBD"/>
      </a:accent6>
      <a:hlink>
        <a:srgbClr val="187AA3"/>
      </a:hlink>
      <a:folHlink>
        <a:srgbClr val="187AA3"/>
      </a:folHlink>
    </a:clrScheme>
    <a:fontScheme name="CEREFIGE">
      <a:majorFont>
        <a:latin typeface="Oswald"/>
        <a:ea typeface=""/>
        <a:cs typeface=""/>
      </a:majorFont>
      <a:minorFont>
        <a:latin typeface="Libre Frankli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dirty="0" smtClean="0">
            <a:latin typeface="+mn-lt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1224</Words>
  <Application>Microsoft Office PowerPoint</Application>
  <PresentationFormat>Affichage à l'écran (16:9)</PresentationFormat>
  <Paragraphs>300</Paragraphs>
  <Slides>16</Slides>
  <Notes>8</Notes>
  <HiddenSlides>0</HiddenSlides>
  <MMClips>0</MMClips>
  <ScaleCrop>false</ScaleCrop>
  <HeadingPairs>
    <vt:vector size="6" baseType="variant">
      <vt:variant>
        <vt:lpstr>Polices utilisées</vt:lpstr>
      </vt:variant>
      <vt:variant>
        <vt:i4>13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16</vt:i4>
      </vt:variant>
    </vt:vector>
  </HeadingPairs>
  <TitlesOfParts>
    <vt:vector size="31" baseType="lpstr">
      <vt:lpstr>Libre Franklin Thin</vt:lpstr>
      <vt:lpstr>Libre Franklin Light</vt:lpstr>
      <vt:lpstr>Libre Franklin</vt:lpstr>
      <vt:lpstr>Cambria</vt:lpstr>
      <vt:lpstr>Century Gothic</vt:lpstr>
      <vt:lpstr>Oswald Medium</vt:lpstr>
      <vt:lpstr>Oswald</vt:lpstr>
      <vt:lpstr>Arial</vt:lpstr>
      <vt:lpstr>Oswald Regular</vt:lpstr>
      <vt:lpstr>Calibri</vt:lpstr>
      <vt:lpstr>Courier New</vt:lpstr>
      <vt:lpstr>Times New Roman</vt:lpstr>
      <vt:lpstr>Oswald Light</vt:lpstr>
      <vt:lpstr>Thème Office</vt:lpstr>
      <vt:lpstr>Thème Office</vt:lpstr>
      <vt:lpstr>Conseil du 8 avril 2022 </vt:lpstr>
      <vt:lpstr>Ordre du jour :   </vt:lpstr>
      <vt:lpstr>1. Informations du Directeur</vt:lpstr>
      <vt:lpstr>2. Validation du dossier Hcéres</vt:lpstr>
      <vt:lpstr>Point sur le processus d'autoévaluation</vt:lpstr>
      <vt:lpstr>Présentation PowerPoint</vt:lpstr>
      <vt:lpstr>Présentation PowerPoint</vt:lpstr>
      <vt:lpstr>Analyse : Domaine 1 </vt:lpstr>
      <vt:lpstr>Analyse : Domaine 2 </vt:lpstr>
      <vt:lpstr>Production Scientifique (domaine 3) </vt:lpstr>
      <vt:lpstr>Production Scientifique : focus articles </vt:lpstr>
      <vt:lpstr>Analyse : Domaine 4 </vt:lpstr>
      <vt:lpstr>Les suites</vt:lpstr>
      <vt:lpstr>3. Nouveaux membres</vt:lpstr>
      <vt:lpstr>Liste nominative : vote sur les nouveaux membres et mouvement inter-équipe</vt:lpstr>
      <vt:lpstr>Merci de  votre attention  Prochain conseil : 1er juillet, 10h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Assemblée Générale  19 mars 2021</dc:title>
  <dc:creator>Vincent BRAUN</dc:creator>
  <cp:lastModifiedBy>vincent braun</cp:lastModifiedBy>
  <cp:revision>2</cp:revision>
  <dcterms:modified xsi:type="dcterms:W3CDTF">2022-06-30T07:24:10Z</dcterms:modified>
</cp:coreProperties>
</file>