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17"/>
  </p:notesMasterIdLst>
  <p:sldIdLst>
    <p:sldId id="256" r:id="rId3"/>
    <p:sldId id="289" r:id="rId4"/>
    <p:sldId id="258" r:id="rId5"/>
    <p:sldId id="310" r:id="rId6"/>
    <p:sldId id="309" r:id="rId7"/>
    <p:sldId id="298" r:id="rId8"/>
    <p:sldId id="308" r:id="rId9"/>
    <p:sldId id="311" r:id="rId10"/>
    <p:sldId id="302" r:id="rId11"/>
    <p:sldId id="303" r:id="rId12"/>
    <p:sldId id="304" r:id="rId13"/>
    <p:sldId id="306" r:id="rId14"/>
    <p:sldId id="307" r:id="rId15"/>
    <p:sldId id="294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Libre Franklin" pitchFamily="2" charset="0"/>
      <p:regular r:id="rId26"/>
      <p:bold r:id="rId27"/>
      <p:italic r:id="rId28"/>
      <p:boldItalic r:id="rId29"/>
    </p:embeddedFont>
    <p:embeddedFont>
      <p:font typeface="Oswald" panose="00000500000000000000" pitchFamily="2" charset="0"/>
      <p:regular r:id="rId30"/>
      <p:bold r:id="rId31"/>
    </p:embeddedFont>
    <p:embeddedFont>
      <p:font typeface="Oswald Light" panose="00000400000000000000" pitchFamily="2" charset="0"/>
      <p:regular r:id="rId32"/>
    </p:embeddedFont>
    <p:embeddedFont>
      <p:font typeface="Oswald Medium" panose="00000600000000000000" pitchFamily="2" charset="0"/>
      <p:regular r:id="rId33"/>
    </p:embeddedFont>
    <p:embeddedFont>
      <p:font typeface="Oswald Regular" panose="00000500000000000000" pitchFamily="2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CCC"/>
    <a:srgbClr val="7A9F00"/>
    <a:srgbClr val="007A3B"/>
    <a:srgbClr val="007A9F"/>
    <a:srgbClr val="D0F063"/>
    <a:srgbClr val="97C00E"/>
    <a:srgbClr val="013752"/>
    <a:srgbClr val="797979"/>
    <a:srgbClr val="8FADBD"/>
    <a:srgbClr val="446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8610C-33D2-D34C-B221-A4C95BCDA795}" v="259" dt="2022-03-04T11:43:50.993"/>
    <p1510:client id="{3D586DAA-7B39-E2B3-6864-F0AE3CD5565C}" v="2" dt="2022-03-04T11:12:40.510"/>
    <p1510:client id="{FF9B40E3-622F-C1F1-6DE6-E9AC7079FF37}" v="9" dt="2022-04-08T07:28:05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3"/>
  </p:normalViewPr>
  <p:slideViewPr>
    <p:cSldViewPr snapToGrid="0">
      <p:cViewPr varScale="1">
        <p:scale>
          <a:sx n="154" d="100"/>
          <a:sy n="154" d="100"/>
        </p:scale>
        <p:origin x="68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oit Grasser" userId="S::grasser5@univ-lorraine.fr::6054d144-aea6-4735-82ca-90a393e9a541" providerId="AD" clId="Web-{3588610C-33D2-D34C-B221-A4C95BCDA795}"/>
    <pc:docChg chg="addSld delSld modSld sldOrd addMainMaster">
      <pc:chgData name="Benoit Grasser" userId="S::grasser5@univ-lorraine.fr::6054d144-aea6-4735-82ca-90a393e9a541" providerId="AD" clId="Web-{3588610C-33D2-D34C-B221-A4C95BCDA795}" dt="2022-03-04T11:43:50.993" v="245" actId="20577"/>
      <pc:docMkLst>
        <pc:docMk/>
      </pc:docMkLst>
      <pc:sldChg chg="modSp">
        <pc:chgData name="Benoit Grasser" userId="S::grasser5@univ-lorraine.fr::6054d144-aea6-4735-82ca-90a393e9a541" providerId="AD" clId="Web-{3588610C-33D2-D34C-B221-A4C95BCDA795}" dt="2022-03-04T11:31:36.185" v="1" actId="20577"/>
        <pc:sldMkLst>
          <pc:docMk/>
          <pc:sldMk cId="0" sldId="256"/>
        </pc:sldMkLst>
        <pc:spChg chg="mod">
          <ac:chgData name="Benoit Grasser" userId="S::grasser5@univ-lorraine.fr::6054d144-aea6-4735-82ca-90a393e9a541" providerId="AD" clId="Web-{3588610C-33D2-D34C-B221-A4C95BCDA795}" dt="2022-03-04T11:31:36.185" v="1" actId="20577"/>
          <ac:spMkLst>
            <pc:docMk/>
            <pc:sldMk cId="0" sldId="256"/>
            <ac:spMk id="76" creationId="{00000000-0000-0000-0000-000000000000}"/>
          </ac:spMkLst>
        </pc:spChg>
      </pc:sldChg>
      <pc:sldChg chg="modSp">
        <pc:chgData name="Benoit Grasser" userId="S::grasser5@univ-lorraine.fr::6054d144-aea6-4735-82ca-90a393e9a541" providerId="AD" clId="Web-{3588610C-33D2-D34C-B221-A4C95BCDA795}" dt="2022-03-04T11:34:15.163" v="64" actId="20577"/>
        <pc:sldMkLst>
          <pc:docMk/>
          <pc:sldMk cId="0" sldId="258"/>
        </pc:sldMkLst>
        <pc:spChg chg="mod">
          <ac:chgData name="Benoit Grasser" userId="S::grasser5@univ-lorraine.fr::6054d144-aea6-4735-82ca-90a393e9a541" providerId="AD" clId="Web-{3588610C-33D2-D34C-B221-A4C95BCDA795}" dt="2022-03-04T11:34:15.163" v="64" actId="20577"/>
          <ac:spMkLst>
            <pc:docMk/>
            <pc:sldMk cId="0" sldId="258"/>
            <ac:spMk id="87" creationId="{00000000-0000-0000-0000-000000000000}"/>
          </ac:spMkLst>
        </pc:spChg>
      </pc:sldChg>
      <pc:sldChg chg="modSp">
        <pc:chgData name="Benoit Grasser" userId="S::grasser5@univ-lorraine.fr::6054d144-aea6-4735-82ca-90a393e9a541" providerId="AD" clId="Web-{3588610C-33D2-D34C-B221-A4C95BCDA795}" dt="2022-03-04T11:32:05.280" v="34" actId="20577"/>
        <pc:sldMkLst>
          <pc:docMk/>
          <pc:sldMk cId="254326395" sldId="289"/>
        </pc:sldMkLst>
        <pc:spChg chg="mod">
          <ac:chgData name="Benoit Grasser" userId="S::grasser5@univ-lorraine.fr::6054d144-aea6-4735-82ca-90a393e9a541" providerId="AD" clId="Web-{3588610C-33D2-D34C-B221-A4C95BCDA795}" dt="2022-03-04T11:32:05.280" v="34" actId="20577"/>
          <ac:spMkLst>
            <pc:docMk/>
            <pc:sldMk cId="254326395" sldId="289"/>
            <ac:spMk id="81" creationId="{00000000-0000-0000-0000-000000000000}"/>
          </ac:spMkLst>
        </pc:spChg>
      </pc:sldChg>
      <pc:sldChg chg="del">
        <pc:chgData name="Benoit Grasser" userId="S::grasser5@univ-lorraine.fr::6054d144-aea6-4735-82ca-90a393e9a541" providerId="AD" clId="Web-{3588610C-33D2-D34C-B221-A4C95BCDA795}" dt="2022-03-04T11:40:44.107" v="229"/>
        <pc:sldMkLst>
          <pc:docMk/>
          <pc:sldMk cId="463109737" sldId="296"/>
        </pc:sldMkLst>
      </pc:sldChg>
      <pc:sldChg chg="modSp del">
        <pc:chgData name="Benoit Grasser" userId="S::grasser5@univ-lorraine.fr::6054d144-aea6-4735-82ca-90a393e9a541" providerId="AD" clId="Web-{3588610C-33D2-D34C-B221-A4C95BCDA795}" dt="2022-03-04T11:41:02.921" v="233"/>
        <pc:sldMkLst>
          <pc:docMk/>
          <pc:sldMk cId="4176615209" sldId="297"/>
        </pc:sldMkLst>
        <pc:spChg chg="mod">
          <ac:chgData name="Benoit Grasser" userId="S::grasser5@univ-lorraine.fr::6054d144-aea6-4735-82ca-90a393e9a541" providerId="AD" clId="Web-{3588610C-33D2-D34C-B221-A4C95BCDA795}" dt="2022-03-04T11:40:18.028" v="228" actId="20577"/>
          <ac:spMkLst>
            <pc:docMk/>
            <pc:sldMk cId="4176615209" sldId="297"/>
            <ac:spMk id="87" creationId="{00000000-0000-0000-0000-000000000000}"/>
          </ac:spMkLst>
        </pc:spChg>
      </pc:sldChg>
      <pc:sldChg chg="modSp">
        <pc:chgData name="Benoit Grasser" userId="S::grasser5@univ-lorraine.fr::6054d144-aea6-4735-82ca-90a393e9a541" providerId="AD" clId="Web-{3588610C-33D2-D34C-B221-A4C95BCDA795}" dt="2022-03-04T11:32:46.704" v="42"/>
        <pc:sldMkLst>
          <pc:docMk/>
          <pc:sldMk cId="2878614639" sldId="298"/>
        </pc:sldMkLst>
        <pc:graphicFrameChg chg="mod modGraphic">
          <ac:chgData name="Benoit Grasser" userId="S::grasser5@univ-lorraine.fr::6054d144-aea6-4735-82ca-90a393e9a541" providerId="AD" clId="Web-{3588610C-33D2-D34C-B221-A4C95BCDA795}" dt="2022-03-04T11:32:46.704" v="42"/>
          <ac:graphicFrameMkLst>
            <pc:docMk/>
            <pc:sldMk cId="2878614639" sldId="298"/>
            <ac:graphicFrameMk id="6" creationId="{557C7A5B-9101-4E50-90B4-9CA55912F31B}"/>
          </ac:graphicFrameMkLst>
        </pc:graphicFrameChg>
      </pc:sldChg>
      <pc:sldChg chg="del">
        <pc:chgData name="Benoit Grasser" userId="S::grasser5@univ-lorraine.fr::6054d144-aea6-4735-82ca-90a393e9a541" providerId="AD" clId="Web-{3588610C-33D2-D34C-B221-A4C95BCDA795}" dt="2022-03-04T11:40:46.607" v="230"/>
        <pc:sldMkLst>
          <pc:docMk/>
          <pc:sldMk cId="1334571759" sldId="299"/>
        </pc:sldMkLst>
      </pc:sldChg>
      <pc:sldChg chg="del">
        <pc:chgData name="Benoit Grasser" userId="S::grasser5@univ-lorraine.fr::6054d144-aea6-4735-82ca-90a393e9a541" providerId="AD" clId="Web-{3588610C-33D2-D34C-B221-A4C95BCDA795}" dt="2022-03-04T11:40:53.248" v="231"/>
        <pc:sldMkLst>
          <pc:docMk/>
          <pc:sldMk cId="2589853576" sldId="300"/>
        </pc:sldMkLst>
      </pc:sldChg>
      <pc:sldChg chg="del">
        <pc:chgData name="Benoit Grasser" userId="S::grasser5@univ-lorraine.fr::6054d144-aea6-4735-82ca-90a393e9a541" providerId="AD" clId="Web-{3588610C-33D2-D34C-B221-A4C95BCDA795}" dt="2022-03-04T11:40:56.639" v="232"/>
        <pc:sldMkLst>
          <pc:docMk/>
          <pc:sldMk cId="2570657767" sldId="301"/>
        </pc:sldMkLst>
      </pc:sldChg>
      <pc:sldChg chg="modSp">
        <pc:chgData name="Benoit Grasser" userId="S::grasser5@univ-lorraine.fr::6054d144-aea6-4735-82ca-90a393e9a541" providerId="AD" clId="Web-{3588610C-33D2-D34C-B221-A4C95BCDA795}" dt="2022-03-04T11:42:26.098" v="239" actId="20577"/>
        <pc:sldMkLst>
          <pc:docMk/>
          <pc:sldMk cId="167581564" sldId="302"/>
        </pc:sldMkLst>
        <pc:spChg chg="mod">
          <ac:chgData name="Benoit Grasser" userId="S::grasser5@univ-lorraine.fr::6054d144-aea6-4735-82ca-90a393e9a541" providerId="AD" clId="Web-{3588610C-33D2-D34C-B221-A4C95BCDA795}" dt="2022-03-04T11:42:26.098" v="239" actId="20577"/>
          <ac:spMkLst>
            <pc:docMk/>
            <pc:sldMk cId="167581564" sldId="302"/>
            <ac:spMk id="87" creationId="{00000000-0000-0000-0000-000000000000}"/>
          </ac:spMkLst>
        </pc:spChg>
      </pc:sldChg>
      <pc:sldChg chg="add del">
        <pc:chgData name="Benoit Grasser" userId="S::grasser5@univ-lorraine.fr::6054d144-aea6-4735-82ca-90a393e9a541" providerId="AD" clId="Web-{3588610C-33D2-D34C-B221-A4C95BCDA795}" dt="2022-03-04T11:43:22.616" v="241"/>
        <pc:sldMkLst>
          <pc:docMk/>
          <pc:sldMk cId="614045483" sldId="304"/>
        </pc:sldMkLst>
      </pc:sldChg>
      <pc:sldChg chg="del">
        <pc:chgData name="Benoit Grasser" userId="S::grasser5@univ-lorraine.fr::6054d144-aea6-4735-82ca-90a393e9a541" providerId="AD" clId="Web-{3588610C-33D2-D34C-B221-A4C95BCDA795}" dt="2022-03-04T11:43:25.429" v="242"/>
        <pc:sldMkLst>
          <pc:docMk/>
          <pc:sldMk cId="2439265488" sldId="305"/>
        </pc:sldMkLst>
      </pc:sldChg>
      <pc:sldChg chg="modSp">
        <pc:chgData name="Benoit Grasser" userId="S::grasser5@univ-lorraine.fr::6054d144-aea6-4735-82ca-90a393e9a541" providerId="AD" clId="Web-{3588610C-33D2-D34C-B221-A4C95BCDA795}" dt="2022-03-04T11:43:50.993" v="245" actId="20577"/>
        <pc:sldMkLst>
          <pc:docMk/>
          <pc:sldMk cId="2521072323" sldId="307"/>
        </pc:sldMkLst>
        <pc:spChg chg="mod">
          <ac:chgData name="Benoit Grasser" userId="S::grasser5@univ-lorraine.fr::6054d144-aea6-4735-82ca-90a393e9a541" providerId="AD" clId="Web-{3588610C-33D2-D34C-B221-A4C95BCDA795}" dt="2022-03-04T11:43:50.993" v="245" actId="20577"/>
          <ac:spMkLst>
            <pc:docMk/>
            <pc:sldMk cId="2521072323" sldId="307"/>
            <ac:spMk id="3" creationId="{8036A977-2C85-4455-B0CE-B5B526DA630F}"/>
          </ac:spMkLst>
        </pc:spChg>
      </pc:sldChg>
      <pc:sldChg chg="modSp add replId">
        <pc:chgData name="Benoit Grasser" userId="S::grasser5@univ-lorraine.fr::6054d144-aea6-4735-82ca-90a393e9a541" providerId="AD" clId="Web-{3588610C-33D2-D34C-B221-A4C95BCDA795}" dt="2022-03-04T11:40:07.730" v="225" actId="20577"/>
        <pc:sldMkLst>
          <pc:docMk/>
          <pc:sldMk cId="405341" sldId="309"/>
        </pc:sldMkLst>
        <pc:spChg chg="mod">
          <ac:chgData name="Benoit Grasser" userId="S::grasser5@univ-lorraine.fr::6054d144-aea6-4735-82ca-90a393e9a541" providerId="AD" clId="Web-{3588610C-33D2-D34C-B221-A4C95BCDA795}" dt="2022-03-04T11:40:07.730" v="225" actId="20577"/>
          <ac:spMkLst>
            <pc:docMk/>
            <pc:sldMk cId="405341" sldId="309"/>
            <ac:spMk id="87" creationId="{00000000-0000-0000-0000-000000000000}"/>
          </ac:spMkLst>
        </pc:spChg>
      </pc:sldChg>
      <pc:sldChg chg="modSp new">
        <pc:chgData name="Benoit Grasser" userId="S::grasser5@univ-lorraine.fr::6054d144-aea6-4735-82ca-90a393e9a541" providerId="AD" clId="Web-{3588610C-33D2-D34C-B221-A4C95BCDA795}" dt="2022-03-04T11:39:17.696" v="223" actId="20577"/>
        <pc:sldMkLst>
          <pc:docMk/>
          <pc:sldMk cId="3358342811" sldId="310"/>
        </pc:sldMkLst>
        <pc:spChg chg="mod">
          <ac:chgData name="Benoit Grasser" userId="S::grasser5@univ-lorraine.fr::6054d144-aea6-4735-82ca-90a393e9a541" providerId="AD" clId="Web-{3588610C-33D2-D34C-B221-A4C95BCDA795}" dt="2022-03-04T11:34:38.555" v="75" actId="20577"/>
          <ac:spMkLst>
            <pc:docMk/>
            <pc:sldMk cId="3358342811" sldId="310"/>
            <ac:spMk id="2" creationId="{FA6EA0AC-D5D3-4BB4-A939-81484FB3A985}"/>
          </ac:spMkLst>
        </pc:spChg>
        <pc:spChg chg="mod">
          <ac:chgData name="Benoit Grasser" userId="S::grasser5@univ-lorraine.fr::6054d144-aea6-4735-82ca-90a393e9a541" providerId="AD" clId="Web-{3588610C-33D2-D34C-B221-A4C95BCDA795}" dt="2022-03-04T11:39:17.696" v="223" actId="20577"/>
          <ac:spMkLst>
            <pc:docMk/>
            <pc:sldMk cId="3358342811" sldId="310"/>
            <ac:spMk id="3" creationId="{6A8543CA-74F1-4C85-B5A8-83179834A542}"/>
          </ac:spMkLst>
        </pc:spChg>
      </pc:sldChg>
      <pc:sldChg chg="add ord">
        <pc:chgData name="Benoit Grasser" userId="S::grasser5@univ-lorraine.fr::6054d144-aea6-4735-82ca-90a393e9a541" providerId="AD" clId="Web-{3588610C-33D2-D34C-B221-A4C95BCDA795}" dt="2022-03-04T11:42:12.425" v="237"/>
        <pc:sldMkLst>
          <pc:docMk/>
          <pc:sldMk cId="401408027" sldId="311"/>
        </pc:sldMkLst>
      </pc:sldChg>
      <pc:sldChg chg="add del replId">
        <pc:chgData name="Benoit Grasser" userId="S::grasser5@univ-lorraine.fr::6054d144-aea6-4735-82ca-90a393e9a541" providerId="AD" clId="Web-{3588610C-33D2-D34C-B221-A4C95BCDA795}" dt="2022-03-04T11:41:48.189" v="235"/>
        <pc:sldMkLst>
          <pc:docMk/>
          <pc:sldMk cId="1764267209" sldId="311"/>
        </pc:sldMkLst>
      </pc:sldChg>
      <pc:sldMasterChg chg="add addSldLayout">
        <pc:chgData name="Benoit Grasser" userId="S::grasser5@univ-lorraine.fr::6054d144-aea6-4735-82ca-90a393e9a541" providerId="AD" clId="Web-{3588610C-33D2-D34C-B221-A4C95BCDA795}" dt="2022-03-04T11:42:04.518" v="236"/>
        <pc:sldMasterMkLst>
          <pc:docMk/>
          <pc:sldMasterMk cId="0" sldId="2147483663"/>
        </pc:sldMasterMkLst>
        <pc:sldLayoutChg chg="add">
          <pc:chgData name="Benoit Grasser" userId="S::grasser5@univ-lorraine.fr::6054d144-aea6-4735-82ca-90a393e9a541" providerId="AD" clId="Web-{3588610C-33D2-D34C-B221-A4C95BCDA795}" dt="2022-03-04T11:42:04.518" v="236"/>
          <pc:sldLayoutMkLst>
            <pc:docMk/>
            <pc:sldMasterMk cId="0" sldId="2147483663"/>
            <pc:sldLayoutMk cId="0" sldId="2147483664"/>
          </pc:sldLayoutMkLst>
        </pc:sldLayoutChg>
        <pc:sldLayoutChg chg="add">
          <pc:chgData name="Benoit Grasser" userId="S::grasser5@univ-lorraine.fr::6054d144-aea6-4735-82ca-90a393e9a541" providerId="AD" clId="Web-{3588610C-33D2-D34C-B221-A4C95BCDA795}" dt="2022-03-04T11:42:04.518" v="236"/>
          <pc:sldLayoutMkLst>
            <pc:docMk/>
            <pc:sldMasterMk cId="0" sldId="2147483663"/>
            <pc:sldLayoutMk cId="0" sldId="2147483665"/>
          </pc:sldLayoutMkLst>
        </pc:sldLayoutChg>
        <pc:sldLayoutChg chg="add">
          <pc:chgData name="Benoit Grasser" userId="S::grasser5@univ-lorraine.fr::6054d144-aea6-4735-82ca-90a393e9a541" providerId="AD" clId="Web-{3588610C-33D2-D34C-B221-A4C95BCDA795}" dt="2022-03-04T11:42:04.518" v="236"/>
          <pc:sldLayoutMkLst>
            <pc:docMk/>
            <pc:sldMasterMk cId="0" sldId="2147483663"/>
            <pc:sldLayoutMk cId="0" sldId="2147483666"/>
          </pc:sldLayoutMkLst>
        </pc:sldLayoutChg>
        <pc:sldLayoutChg chg="add">
          <pc:chgData name="Benoit Grasser" userId="S::grasser5@univ-lorraine.fr::6054d144-aea6-4735-82ca-90a393e9a541" providerId="AD" clId="Web-{3588610C-33D2-D34C-B221-A4C95BCDA795}" dt="2022-03-04T11:42:04.518" v="236"/>
          <pc:sldLayoutMkLst>
            <pc:docMk/>
            <pc:sldMasterMk cId="0" sldId="2147483663"/>
            <pc:sldLayoutMk cId="0" sldId="2147483667"/>
          </pc:sldLayoutMkLst>
        </pc:sldLayoutChg>
        <pc:sldLayoutChg chg="add">
          <pc:chgData name="Benoit Grasser" userId="S::grasser5@univ-lorraine.fr::6054d144-aea6-4735-82ca-90a393e9a541" providerId="AD" clId="Web-{3588610C-33D2-D34C-B221-A4C95BCDA795}" dt="2022-03-04T11:42:04.518" v="236"/>
          <pc:sldLayoutMkLst>
            <pc:docMk/>
            <pc:sldMasterMk cId="0" sldId="2147483663"/>
            <pc:sldLayoutMk cId="0" sldId="2147483668"/>
          </pc:sldLayoutMkLst>
        </pc:sldLayoutChg>
        <pc:sldLayoutChg chg="add">
          <pc:chgData name="Benoit Grasser" userId="S::grasser5@univ-lorraine.fr::6054d144-aea6-4735-82ca-90a393e9a541" providerId="AD" clId="Web-{3588610C-33D2-D34C-B221-A4C95BCDA795}" dt="2022-03-04T11:42:04.518" v="236"/>
          <pc:sldLayoutMkLst>
            <pc:docMk/>
            <pc:sldMasterMk cId="0" sldId="2147483663"/>
            <pc:sldLayoutMk cId="0" sldId="2147483669"/>
          </pc:sldLayoutMkLst>
        </pc:sldLayoutChg>
        <pc:sldLayoutChg chg="add">
          <pc:chgData name="Benoit Grasser" userId="S::grasser5@univ-lorraine.fr::6054d144-aea6-4735-82ca-90a393e9a541" providerId="AD" clId="Web-{3588610C-33D2-D34C-B221-A4C95BCDA795}" dt="2022-03-04T11:42:04.518" v="236"/>
          <pc:sldLayoutMkLst>
            <pc:docMk/>
            <pc:sldMasterMk cId="0" sldId="2147483663"/>
            <pc:sldLayoutMk cId="0" sldId="2147483670"/>
          </pc:sldLayoutMkLst>
        </pc:sldLayoutChg>
        <pc:sldLayoutChg chg="add">
          <pc:chgData name="Benoit Grasser" userId="S::grasser5@univ-lorraine.fr::6054d144-aea6-4735-82ca-90a393e9a541" providerId="AD" clId="Web-{3588610C-33D2-D34C-B221-A4C95BCDA795}" dt="2022-03-04T11:42:04.518" v="236"/>
          <pc:sldLayoutMkLst>
            <pc:docMk/>
            <pc:sldMasterMk cId="0" sldId="2147483663"/>
            <pc:sldLayoutMk cId="0" sldId="2147483671"/>
          </pc:sldLayoutMkLst>
        </pc:sldLayoutChg>
      </pc:sldMasterChg>
    </pc:docChg>
  </pc:docChgLst>
  <pc:docChgLst>
    <pc:chgData name="Romain Pierronnet" userId="a726bbb7-51ef-40d1-8768-261881ab698c" providerId="ADAL" clId="{1E090910-87AB-1C41-AF16-7EEA2E5CE23C}"/>
    <pc:docChg chg="modMainMaster">
      <pc:chgData name="Romain Pierronnet" userId="a726bbb7-51ef-40d1-8768-261881ab698c" providerId="ADAL" clId="{1E090910-87AB-1C41-AF16-7EEA2E5CE23C}" dt="2022-03-04T13:26:41.650" v="1" actId="20577"/>
      <pc:docMkLst>
        <pc:docMk/>
      </pc:docMkLst>
      <pc:sldMasterChg chg="modSp mod">
        <pc:chgData name="Romain Pierronnet" userId="a726bbb7-51ef-40d1-8768-261881ab698c" providerId="ADAL" clId="{1E090910-87AB-1C41-AF16-7EEA2E5CE23C}" dt="2022-03-04T13:26:41.650" v="1" actId="20577"/>
        <pc:sldMasterMkLst>
          <pc:docMk/>
          <pc:sldMasterMk cId="0" sldId="2147483662"/>
        </pc:sldMasterMkLst>
        <pc:spChg chg="mod">
          <ac:chgData name="Romain Pierronnet" userId="a726bbb7-51ef-40d1-8768-261881ab698c" providerId="ADAL" clId="{1E090910-87AB-1C41-AF16-7EEA2E5CE23C}" dt="2022-03-04T13:26:41.650" v="1" actId="20577"/>
          <ac:spMkLst>
            <pc:docMk/>
            <pc:sldMasterMk cId="0" sldId="2147483662"/>
            <ac:spMk id="13" creationId="{00000000-0000-0000-0000-000000000000}"/>
          </ac:spMkLst>
        </pc:spChg>
      </pc:sldMasterChg>
    </pc:docChg>
  </pc:docChgLst>
  <pc:docChgLst>
    <pc:chgData name="Benoit Grasser" userId="S::grasser5@univ-lorraine.fr::6054d144-aea6-4735-82ca-90a393e9a541" providerId="AD" clId="Web-{FF9B40E3-622F-C1F1-6DE6-E9AC7079FF37}"/>
    <pc:docChg chg="modSld">
      <pc:chgData name="Benoit Grasser" userId="S::grasser5@univ-lorraine.fr::6054d144-aea6-4735-82ca-90a393e9a541" providerId="AD" clId="Web-{FF9B40E3-622F-C1F1-6DE6-E9AC7079FF37}" dt="2022-04-08T07:28:05.187" v="8" actId="20577"/>
      <pc:docMkLst>
        <pc:docMk/>
      </pc:docMkLst>
      <pc:sldChg chg="modSp">
        <pc:chgData name="Benoit Grasser" userId="S::grasser5@univ-lorraine.fr::6054d144-aea6-4735-82ca-90a393e9a541" providerId="AD" clId="Web-{FF9B40E3-622F-C1F1-6DE6-E9AC7079FF37}" dt="2022-04-08T07:28:05.187" v="8" actId="20577"/>
        <pc:sldMkLst>
          <pc:docMk/>
          <pc:sldMk cId="0" sldId="256"/>
        </pc:sldMkLst>
        <pc:spChg chg="mod">
          <ac:chgData name="Benoit Grasser" userId="S::grasser5@univ-lorraine.fr::6054d144-aea6-4735-82ca-90a393e9a541" providerId="AD" clId="Web-{FF9B40E3-622F-C1F1-6DE6-E9AC7079FF37}" dt="2022-04-08T07:28:05.187" v="8" actId="20577"/>
          <ac:spMkLst>
            <pc:docMk/>
            <pc:sldMk cId="0" sldId="256"/>
            <ac:spMk id="7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eb6bf75d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eb6bf75d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eb6bf75d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eb6bf75d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143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eb6bf75d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eb6bf75d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94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b6bf75d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b6bf75d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b6bf75d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b6bf75d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468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34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b6bf75d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b6bf75d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170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6119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b6bf75d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b6bf75d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639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b6bf75d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b6bf75d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9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>
  <p:cSld name="1_Diapositive de titre">
    <p:bg>
      <p:bgPr>
        <a:solidFill>
          <a:srgbClr val="00365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0441" y="1836012"/>
            <a:ext cx="7331100" cy="2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Oswald"/>
              <a:buNone/>
              <a:defRPr sz="60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/>
          <p:nvPr/>
        </p:nvSpPr>
        <p:spPr>
          <a:xfrm>
            <a:off x="691325" y="1719925"/>
            <a:ext cx="127200" cy="21573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4" y="562159"/>
            <a:ext cx="4333895" cy="6279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-tête de section 1">
  <p:cSld name="1_En-tête de section_1">
    <p:bg>
      <p:bgPr>
        <a:solidFill>
          <a:srgbClr val="97C00E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+mj-lt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37" y="1376075"/>
            <a:ext cx="7631400" cy="19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 cap="none">
                <a:solidFill>
                  <a:schemeClr val="lt1"/>
                </a:solidFill>
                <a:latin typeface="+mj-lt"/>
                <a:ea typeface="Oswald Medium" pitchFamily="2" charset="0"/>
                <a:cs typeface="Oswald Medium" pitchFamily="2" charset="0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2" y="3278841"/>
            <a:ext cx="51012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spcBef>
                <a:spcPts val="750"/>
              </a:spcBef>
              <a:spcAft>
                <a:spcPts val="0"/>
              </a:spcAft>
              <a:buClr>
                <a:srgbClr val="003652"/>
              </a:buClr>
              <a:buSzPts val="1600"/>
              <a:buFont typeface="Oswald"/>
              <a:buNone/>
              <a:defRPr sz="3200">
                <a:solidFill>
                  <a:srgbClr val="D0F06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swald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swald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Oswald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Oswald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04" y="4373848"/>
            <a:ext cx="2348630" cy="3401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47700" y="283975"/>
            <a:ext cx="6704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3300" b="1" i="0">
                <a:latin typeface="+mj-lt"/>
                <a:ea typeface="Oswald Medium" pitchFamily="2" charset="0"/>
                <a:cs typeface="Oswald Medium" pitchFamily="2" charset="0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 hasCustomPrompt="1"/>
          </p:nvPr>
        </p:nvSpPr>
        <p:spPr>
          <a:xfrm>
            <a:off x="628650" y="1369219"/>
            <a:ext cx="7886700" cy="3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100" b="0" i="0">
                <a:solidFill>
                  <a:schemeClr val="dk1"/>
                </a:solidFill>
                <a:latin typeface="+mn-lt"/>
                <a:ea typeface="Oswald"/>
                <a:cs typeface="Oswald"/>
                <a:sym typeface="Oswald"/>
              </a:defRPr>
            </a:lvl1pPr>
            <a:lvl2pPr marL="88265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Courier New" panose="02070309020205020404" pitchFamily="49" charset="0"/>
              <a:buChar char="o"/>
              <a:defRPr sz="1400" b="0" i="0">
                <a:solidFill>
                  <a:schemeClr val="tx1"/>
                </a:solidFill>
                <a:latin typeface="Libre Franklin Light" panose="00000400000000000000" pitchFamily="2" charset="0"/>
                <a:ea typeface="Libre Franklin Light" panose="00000400000000000000" pitchFamily="2" charset="0"/>
                <a:cs typeface="Libre Franklin Light" panose="00000400000000000000" pitchFamily="2" charset="0"/>
                <a:sym typeface="Oswald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Courier New" panose="02070309020205020404" pitchFamily="49" charset="0"/>
              <a:buChar char="o"/>
              <a:defRPr sz="1200" b="0" i="0" baseline="0">
                <a:solidFill>
                  <a:schemeClr val="bg1">
                    <a:lumMod val="50000"/>
                  </a:schemeClr>
                </a:solidFill>
                <a:latin typeface="Libre Franklin Light" panose="00000400000000000000" pitchFamily="2" charset="0"/>
                <a:ea typeface="Libre Franklin Light" panose="00000400000000000000" pitchFamily="2" charset="0"/>
                <a:cs typeface="Libre Franklin Light" panose="00000400000000000000" pitchFamily="2" charset="0"/>
                <a:sym typeface="Oswald"/>
              </a:defRPr>
            </a:lvl3pPr>
            <a:lvl4pPr marL="153035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350" b="0" i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99390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50" b="0" i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fr-FR"/>
              <a:t>Texte à saisir</a:t>
            </a:r>
          </a:p>
          <a:p>
            <a:pPr lvl="1"/>
            <a:r>
              <a:rPr lang="fr-FR"/>
              <a:t>Sous-niveau</a:t>
            </a:r>
          </a:p>
          <a:p>
            <a:pPr lvl="2"/>
            <a:r>
              <a:rPr lang="fr-FR"/>
              <a:t>Deuxième  sous-niveau</a:t>
            </a:r>
          </a:p>
        </p:txBody>
      </p:sp>
      <p:sp>
        <p:nvSpPr>
          <p:cNvPr id="34" name="Google Shape;34;p6"/>
          <p:cNvSpPr/>
          <p:nvPr/>
        </p:nvSpPr>
        <p:spPr>
          <a:xfrm>
            <a:off x="462050" y="483625"/>
            <a:ext cx="97800" cy="594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4500" b="1" i="0" u="none" strike="noStrike" cap="none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bg1">
                    <a:lumMod val="50000"/>
                  </a:schemeClr>
                </a:solidFill>
                <a:latin typeface="+mn-lt"/>
                <a:ea typeface="Oswald"/>
                <a:cs typeface="Oswald"/>
                <a:sym typeface="Oswald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300" b="1" i="0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/>
          <p:nvPr/>
        </p:nvSpPr>
        <p:spPr>
          <a:xfrm>
            <a:off x="8130986" y="187228"/>
            <a:ext cx="22950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23/06/2015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300" b="1" i="0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800" b="1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500" b="1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1350" b="1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1200" b="1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1200" b="1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1200" b="1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1200" b="1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1200" b="1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rgbClr val="013752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800" b="1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500" b="1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1350" b="1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1200" b="1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1200" b="1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1200" b="1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1200" b="1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1200" b="1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rgbClr val="013752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2400">
                <a:solidFill>
                  <a:srgbClr val="013752"/>
                </a:solidFill>
              </a:defRPr>
            </a:lvl1pPr>
            <a:lvl2pPr marL="914400" lvl="1" indent="-317500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2100"/>
            </a:lvl2pPr>
            <a:lvl3pPr marL="1371600" lvl="2" indent="-304800" rtl="0"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800"/>
            </a:lvl3pPr>
            <a:lvl4pPr marL="1828800" lvl="3" indent="-298450" rtl="0"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500"/>
            </a:lvl4pPr>
            <a:lvl5pPr marL="2286000" lvl="4" indent="-292100" rtl="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500"/>
            </a:lvl5pPr>
            <a:lvl6pPr marL="2743200" lvl="5" indent="-285750" rtl="0">
              <a:spcBef>
                <a:spcPts val="375"/>
              </a:spcBef>
              <a:spcAft>
                <a:spcPts val="0"/>
              </a:spcAft>
              <a:buSzPts val="900"/>
              <a:buChar char="•"/>
              <a:defRPr sz="1500"/>
            </a:lvl6pPr>
            <a:lvl7pPr marL="3200400" lvl="6" indent="-279400" rtl="0">
              <a:spcBef>
                <a:spcPts val="375"/>
              </a:spcBef>
              <a:spcAft>
                <a:spcPts val="0"/>
              </a:spcAft>
              <a:buSzPts val="800"/>
              <a:buChar char="•"/>
              <a:defRPr sz="1500"/>
            </a:lvl7pPr>
            <a:lvl8pPr marL="3657600" lvl="7" indent="-273050" rtl="0">
              <a:spcBef>
                <a:spcPts val="375"/>
              </a:spcBef>
              <a:spcAft>
                <a:spcPts val="0"/>
              </a:spcAft>
              <a:buSzPts val="700"/>
              <a:buChar char="•"/>
              <a:defRPr sz="1500"/>
            </a:lvl8pPr>
            <a:lvl9pPr marL="4114800" lvl="8" indent="-266700" rtl="0">
              <a:spcBef>
                <a:spcPts val="375"/>
              </a:spcBef>
              <a:spcAft>
                <a:spcPts val="0"/>
              </a:spcAft>
              <a:buSzPts val="600"/>
              <a:buChar char="•"/>
              <a:defRPr sz="15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200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050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900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750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750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750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750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750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750"/>
            </a:lvl9pPr>
          </a:lstStyle>
          <a:p>
            <a:endParaRPr/>
          </a:p>
        </p:txBody>
      </p:sp>
      <p:sp>
        <p:nvSpPr>
          <p:cNvPr id="59" name="Google Shape;59;p12"/>
          <p:cNvSpPr txBox="1"/>
          <p:nvPr/>
        </p:nvSpPr>
        <p:spPr>
          <a:xfrm>
            <a:off x="8130986" y="187228"/>
            <a:ext cx="22950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23/06/2015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200"/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050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900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750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750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750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750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750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-tête de section 1">
  <p:cSld name="1_En-tête de section_1">
    <p:bg>
      <p:bgPr>
        <a:solidFill>
          <a:srgbClr val="97C00E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37" y="1376075"/>
            <a:ext cx="7631400" cy="19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 cap="none">
                <a:solidFill>
                  <a:schemeClr val="lt1"/>
                </a:solidFill>
                <a:latin typeface="+mj-lt"/>
                <a:ea typeface="Oswald Medium" pitchFamily="2" charset="0"/>
                <a:cs typeface="Oswald Medium" pitchFamily="2" charset="0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2" y="3278841"/>
            <a:ext cx="51012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spcBef>
                <a:spcPts val="750"/>
              </a:spcBef>
              <a:spcAft>
                <a:spcPts val="0"/>
              </a:spcAft>
              <a:buClr>
                <a:srgbClr val="003652"/>
              </a:buClr>
              <a:buSzPts val="1600"/>
              <a:buFont typeface="Oswald"/>
              <a:buNone/>
              <a:defRPr sz="3200">
                <a:solidFill>
                  <a:srgbClr val="D0F06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swald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swald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Oswald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Oswald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04" y="4373848"/>
            <a:ext cx="2348630" cy="3401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47700" y="283975"/>
            <a:ext cx="6704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3300" b="1" i="0">
                <a:latin typeface="+mj-lt"/>
                <a:ea typeface="Oswald Medium" pitchFamily="2" charset="0"/>
                <a:cs typeface="Oswald Medium" pitchFamily="2" charset="0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 hasCustomPrompt="1"/>
          </p:nvPr>
        </p:nvSpPr>
        <p:spPr>
          <a:xfrm>
            <a:off x="628650" y="1369219"/>
            <a:ext cx="7886700" cy="3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100" b="0" i="0">
                <a:solidFill>
                  <a:schemeClr val="dk1"/>
                </a:solidFill>
                <a:latin typeface="+mn-lt"/>
                <a:ea typeface="Oswald"/>
                <a:cs typeface="Oswald"/>
                <a:sym typeface="Oswald"/>
              </a:defRPr>
            </a:lvl1pPr>
            <a:lvl2pPr marL="88265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Courier New" panose="02070309020205020404" pitchFamily="49" charset="0"/>
              <a:buChar char="o"/>
              <a:defRPr sz="1400" b="0" i="0">
                <a:solidFill>
                  <a:schemeClr val="tx1"/>
                </a:solidFill>
                <a:latin typeface="Libre Franklin Light" panose="00000400000000000000" pitchFamily="2" charset="0"/>
                <a:ea typeface="Libre Franklin Light" panose="00000400000000000000" pitchFamily="2" charset="0"/>
                <a:cs typeface="Libre Franklin Light" panose="00000400000000000000" pitchFamily="2" charset="0"/>
                <a:sym typeface="Oswald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Courier New" panose="02070309020205020404" pitchFamily="49" charset="0"/>
              <a:buChar char="o"/>
              <a:defRPr sz="1200" b="0" i="0" baseline="0">
                <a:solidFill>
                  <a:schemeClr val="bg1">
                    <a:lumMod val="50000"/>
                  </a:schemeClr>
                </a:solidFill>
                <a:latin typeface="Libre Franklin Light" panose="00000400000000000000" pitchFamily="2" charset="0"/>
                <a:ea typeface="Libre Franklin Light" panose="00000400000000000000" pitchFamily="2" charset="0"/>
                <a:cs typeface="Libre Franklin Light" panose="00000400000000000000" pitchFamily="2" charset="0"/>
                <a:sym typeface="Oswald"/>
              </a:defRPr>
            </a:lvl3pPr>
            <a:lvl4pPr marL="153035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350" b="0" i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99390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50" b="0" i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fr-FR" dirty="0"/>
              <a:t>Texte à saisir</a:t>
            </a:r>
          </a:p>
          <a:p>
            <a:pPr lvl="1"/>
            <a:r>
              <a:rPr lang="fr-FR" dirty="0"/>
              <a:t>Sous-niveau</a:t>
            </a:r>
          </a:p>
          <a:p>
            <a:pPr lvl="2"/>
            <a:r>
              <a:rPr lang="fr-FR" dirty="0"/>
              <a:t>Deuxième  sous-niveau</a:t>
            </a:r>
          </a:p>
        </p:txBody>
      </p:sp>
      <p:sp>
        <p:nvSpPr>
          <p:cNvPr id="34" name="Google Shape;34;p6"/>
          <p:cNvSpPr/>
          <p:nvPr/>
        </p:nvSpPr>
        <p:spPr>
          <a:xfrm>
            <a:off x="462050" y="483625"/>
            <a:ext cx="97800" cy="594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4500" b="1" i="0" u="none" strike="noStrike" cap="none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bg1">
                    <a:lumMod val="50000"/>
                  </a:schemeClr>
                </a:solidFill>
                <a:latin typeface="+mn-lt"/>
                <a:ea typeface="Oswald"/>
                <a:cs typeface="Oswald"/>
                <a:sym typeface="Oswald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300" b="1" i="0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/>
          <p:nvPr/>
        </p:nvSpPr>
        <p:spPr>
          <a:xfrm>
            <a:off x="8130986" y="187228"/>
            <a:ext cx="22950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23/06/2015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300" b="1" i="0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800" b="1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500" b="1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1350" b="1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1200" b="1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1200" b="1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1200" b="1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1200" b="1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1200" b="1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rgbClr val="013752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800" b="1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500" b="1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1350" b="1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1200" b="1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1200" b="1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1200" b="1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1200" b="1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1200" b="1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rgbClr val="013752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2400">
                <a:solidFill>
                  <a:srgbClr val="013752"/>
                </a:solidFill>
              </a:defRPr>
            </a:lvl1pPr>
            <a:lvl2pPr marL="914400" lvl="1" indent="-317500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2100"/>
            </a:lvl2pPr>
            <a:lvl3pPr marL="1371600" lvl="2" indent="-304800" rtl="0"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800"/>
            </a:lvl3pPr>
            <a:lvl4pPr marL="1828800" lvl="3" indent="-298450" rtl="0"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500"/>
            </a:lvl4pPr>
            <a:lvl5pPr marL="2286000" lvl="4" indent="-292100" rtl="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500"/>
            </a:lvl5pPr>
            <a:lvl6pPr marL="2743200" lvl="5" indent="-285750" rtl="0">
              <a:spcBef>
                <a:spcPts val="375"/>
              </a:spcBef>
              <a:spcAft>
                <a:spcPts val="0"/>
              </a:spcAft>
              <a:buSzPts val="900"/>
              <a:buChar char="•"/>
              <a:defRPr sz="1500"/>
            </a:lvl6pPr>
            <a:lvl7pPr marL="3200400" lvl="6" indent="-279400" rtl="0">
              <a:spcBef>
                <a:spcPts val="375"/>
              </a:spcBef>
              <a:spcAft>
                <a:spcPts val="0"/>
              </a:spcAft>
              <a:buSzPts val="800"/>
              <a:buChar char="•"/>
              <a:defRPr sz="1500"/>
            </a:lvl7pPr>
            <a:lvl8pPr marL="3657600" lvl="7" indent="-273050" rtl="0">
              <a:spcBef>
                <a:spcPts val="375"/>
              </a:spcBef>
              <a:spcAft>
                <a:spcPts val="0"/>
              </a:spcAft>
              <a:buSzPts val="700"/>
              <a:buChar char="•"/>
              <a:defRPr sz="1500"/>
            </a:lvl8pPr>
            <a:lvl9pPr marL="4114800" lvl="8" indent="-266700" rtl="0">
              <a:spcBef>
                <a:spcPts val="375"/>
              </a:spcBef>
              <a:spcAft>
                <a:spcPts val="0"/>
              </a:spcAft>
              <a:buSzPts val="600"/>
              <a:buChar char="•"/>
              <a:defRPr sz="1500"/>
            </a:lvl9pPr>
          </a:lstStyle>
          <a:p>
            <a:endParaRPr dirty="0"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200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050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900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750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750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750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750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750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750"/>
            </a:lvl9pPr>
          </a:lstStyle>
          <a:p>
            <a:endParaRPr/>
          </a:p>
        </p:txBody>
      </p:sp>
      <p:sp>
        <p:nvSpPr>
          <p:cNvPr id="59" name="Google Shape;59;p12"/>
          <p:cNvSpPr txBox="1"/>
          <p:nvPr/>
        </p:nvSpPr>
        <p:spPr>
          <a:xfrm>
            <a:off x="8130986" y="187228"/>
            <a:ext cx="22950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23/06/2015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200"/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050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900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750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750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750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750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750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>
  <p:cSld name="1_Diapositive de titre">
    <p:bg>
      <p:bgPr>
        <a:solidFill>
          <a:srgbClr val="00365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0441" y="1836012"/>
            <a:ext cx="7331100" cy="2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Oswald"/>
              <a:buNone/>
              <a:defRPr sz="60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91325" y="1719925"/>
            <a:ext cx="127200" cy="21573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4" y="562159"/>
            <a:ext cx="4333895" cy="62794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652"/>
              </a:buClr>
              <a:buSzPts val="1400"/>
              <a:buFont typeface="Oswald"/>
              <a:buNone/>
              <a:defRPr sz="3300" b="1" i="0" u="none" strike="noStrike" cap="none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•"/>
              <a:defRPr sz="16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  <a:defRPr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bre Franklin"/>
              <a:buChar char="•"/>
              <a:defRPr sz="12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•"/>
              <a:defRPr sz="11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ibre Franklin"/>
              <a:buChar char="•"/>
              <a:defRPr sz="10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 Thin"/>
              <a:buChar char="•"/>
              <a:defRPr sz="9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 Thin"/>
              <a:buChar char="•"/>
              <a:defRPr sz="8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 Thin"/>
              <a:buChar char="•"/>
              <a:defRPr sz="7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 Thin"/>
              <a:buChar char="•"/>
              <a:defRPr sz="6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457200" y="4599353"/>
            <a:ext cx="8229600" cy="446400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4363157" y="4700497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‹N°›</a:t>
            </a:fld>
            <a:endParaRPr sz="8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8018010" y="4719549"/>
            <a:ext cx="148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dirty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2022</a:t>
            </a:r>
            <a:endParaRPr sz="900" i="0" u="none" strike="noStrike" cap="none" dirty="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4735064"/>
            <a:ext cx="1289912" cy="18689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652"/>
              </a:buClr>
              <a:buSzPts val="1400"/>
              <a:buFont typeface="Oswald"/>
              <a:buNone/>
              <a:defRPr sz="3300" b="1" i="0" u="none" strike="noStrike" cap="none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•"/>
              <a:defRPr sz="16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  <a:defRPr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bre Franklin"/>
              <a:buChar char="•"/>
              <a:defRPr sz="12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•"/>
              <a:defRPr sz="11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ibre Franklin"/>
              <a:buChar char="•"/>
              <a:defRPr sz="10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 Thin"/>
              <a:buChar char="•"/>
              <a:defRPr sz="9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 Thin"/>
              <a:buChar char="•"/>
              <a:defRPr sz="8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 Thin"/>
              <a:buChar char="•"/>
              <a:defRPr sz="7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 Thin"/>
              <a:buChar char="•"/>
              <a:defRPr sz="6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457200" y="4599353"/>
            <a:ext cx="8229600" cy="446400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4363157" y="4700497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‹N°›</a:t>
            </a:fld>
            <a:endParaRPr sz="8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8018010" y="4719549"/>
            <a:ext cx="148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2022</a:t>
            </a:r>
            <a:endParaRPr sz="900" i="0" u="none" strike="noStrike" cap="none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4735064"/>
            <a:ext cx="1289912" cy="18689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1041366" y="1836012"/>
            <a:ext cx="7331100" cy="20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b="0" dirty="0">
                <a:latin typeface="Oswald Medium"/>
              </a:rPr>
              <a:t>Conseil du 4 mars 2022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b="0" dirty="0">
              <a:solidFill>
                <a:srgbClr val="446D8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B34CA-0AB3-4989-B718-4922B8A0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83975"/>
            <a:ext cx="7867650" cy="994200"/>
          </a:xfrm>
        </p:spPr>
        <p:txBody>
          <a:bodyPr/>
          <a:lstStyle/>
          <a:p>
            <a:r>
              <a:rPr lang="fr-FR" dirty="0"/>
              <a:t>Consignes </a:t>
            </a:r>
            <a:r>
              <a:rPr lang="fr-FR" dirty="0" err="1"/>
              <a:t>Hcéres</a:t>
            </a:r>
            <a:r>
              <a:rPr lang="fr-FR" dirty="0"/>
              <a:t> et guidelines internes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9A63D0-1272-40D6-8F27-0D166F6F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887" y="1125119"/>
            <a:ext cx="8244130" cy="3927327"/>
          </a:xfrm>
        </p:spPr>
        <p:txBody>
          <a:bodyPr/>
          <a:lstStyle/>
          <a:p>
            <a:r>
              <a:rPr lang="fr-FR" sz="2000" dirty="0"/>
              <a:t>Ensemble d’éléments que l’Unité juge représentatif de ses activités, de ses missions et de son environnement de recherche</a:t>
            </a:r>
          </a:p>
          <a:p>
            <a:r>
              <a:rPr lang="fr-FR" sz="2000" dirty="0"/>
              <a:t>Faire connaître des contenus</a:t>
            </a:r>
          </a:p>
          <a:p>
            <a:r>
              <a:rPr lang="fr-FR" sz="2000" dirty="0"/>
              <a:t>Éléments de cadrage : à partir de 15 membres, 7 éléments maximum, dont au minimum 3 publications</a:t>
            </a:r>
          </a:p>
          <a:p>
            <a:r>
              <a:rPr lang="fr-FR" sz="2000" dirty="0"/>
              <a:t>Penser aux autres éléments que les publications</a:t>
            </a:r>
          </a:p>
          <a:p>
            <a:r>
              <a:rPr lang="fr-FR" sz="2000" dirty="0"/>
              <a:t>Cohérence avec les réponses aux items du référentiel</a:t>
            </a:r>
          </a:p>
          <a:p>
            <a:r>
              <a:rPr lang="fr-FR" sz="2000" dirty="0"/>
              <a:t>Penser à rédiger le texte introductif du Portfolio (justification des choix, 3500 caractères espaces compris)</a:t>
            </a:r>
          </a:p>
        </p:txBody>
      </p:sp>
    </p:spTree>
    <p:extLst>
      <p:ext uri="{BB962C8B-B14F-4D97-AF65-F5344CB8AC3E}">
        <p14:creationId xmlns:p14="http://schemas.microsoft.com/office/powerpoint/2010/main" val="2133587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2337" y="1542505"/>
            <a:ext cx="7631400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143000" lvl="0" indent="-1143000">
              <a:buClr>
                <a:srgbClr val="D0F063"/>
              </a:buClr>
              <a:buSzPts val="7200"/>
              <a:buFont typeface="+mj-lt"/>
              <a:buAutoNum type="arabicPeriod" startAt="4"/>
            </a:pPr>
            <a:r>
              <a:rPr lang="fr-FR" sz="7200" b="0" dirty="0">
                <a:latin typeface="Oswald Medium" pitchFamily="2" charset="0"/>
              </a:rPr>
              <a:t>Quid du projet ?</a:t>
            </a:r>
            <a:endParaRPr sz="2800" b="0" dirty="0">
              <a:latin typeface="Oswald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45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2337" y="1542505"/>
            <a:ext cx="7631400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143000" lvl="0" indent="-1143000">
              <a:buClr>
                <a:srgbClr val="D0F063"/>
              </a:buClr>
              <a:buSzPts val="7200"/>
              <a:buFont typeface="+mj-lt"/>
              <a:buAutoNum type="arabicPeriod" startAt="5"/>
            </a:pPr>
            <a:r>
              <a:rPr lang="fr-FR" sz="7200" b="0" dirty="0">
                <a:latin typeface="Oswald Medium" pitchFamily="2" charset="0"/>
              </a:rPr>
              <a:t>Eléments de calendrier</a:t>
            </a:r>
            <a:endParaRPr sz="2800" b="0" dirty="0">
              <a:latin typeface="Oswald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75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36A977-2C85-4455-B0CE-B5B526DA6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33952"/>
            <a:ext cx="7886700" cy="3374755"/>
          </a:xfrm>
        </p:spPr>
        <p:txBody>
          <a:bodyPr/>
          <a:lstStyle/>
          <a:p>
            <a:r>
              <a:rPr lang="fr-FR" dirty="0"/>
              <a:t>Passage en conseil vendredi 4 mars</a:t>
            </a:r>
          </a:p>
          <a:p>
            <a:r>
              <a:rPr lang="fr-FR" dirty="0"/>
              <a:t>Point sur l’état d’avancement en AG le 4 mars</a:t>
            </a:r>
          </a:p>
          <a:p>
            <a:r>
              <a:rPr lang="fr-FR" dirty="0"/>
              <a:t>Échanges avec les ET  (domaines 3 et 4 + portfolio notamment) : courant mars</a:t>
            </a:r>
          </a:p>
          <a:p>
            <a:r>
              <a:rPr lang="fr-FR" dirty="0"/>
              <a:t>Version finale des parties ET le 11 mars au soir</a:t>
            </a:r>
          </a:p>
          <a:p>
            <a:r>
              <a:rPr lang="fr-FR" dirty="0"/>
              <a:t>Dernière validation en conseil le 8 avril (envoi de la version finale le 4 avril)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1072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1041366" y="1836012"/>
            <a:ext cx="7331100" cy="20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>
                <a:latin typeface="Oswald Medium" pitchFamily="2" charset="0"/>
              </a:rPr>
              <a:t>Merci </a:t>
            </a:r>
            <a:r>
              <a:rPr lang="fr-FR" b="0" dirty="0">
                <a:latin typeface="Oswald Light" pitchFamily="2" charset="0"/>
              </a:rPr>
              <a:t>de </a:t>
            </a:r>
            <a:br>
              <a:rPr lang="fr-FR" b="0" dirty="0">
                <a:latin typeface="Oswald Light" pitchFamily="2" charset="0"/>
              </a:rPr>
            </a:br>
            <a:r>
              <a:rPr lang="fr-FR" b="0" dirty="0">
                <a:latin typeface="Oswald Light" pitchFamily="2" charset="0"/>
              </a:rPr>
              <a:t>votre attention</a:t>
            </a:r>
            <a:endParaRPr b="0" dirty="0">
              <a:latin typeface="Oswal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5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544107" y="817536"/>
            <a:ext cx="7631400" cy="22008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fr-FR" sz="3600" b="0" dirty="0"/>
              <a:t>Point unique de l'ordre du jour : autoévaluation </a:t>
            </a:r>
            <a:r>
              <a:rPr lang="fr-FR" sz="3600" b="0" dirty="0" err="1"/>
              <a:t>Hcéres</a:t>
            </a:r>
            <a:endParaRPr lang="fr-FR" sz="3600" b="0" dirty="0"/>
          </a:p>
        </p:txBody>
      </p:sp>
    </p:spTree>
    <p:extLst>
      <p:ext uri="{BB962C8B-B14F-4D97-AF65-F5344CB8AC3E}">
        <p14:creationId xmlns:p14="http://schemas.microsoft.com/office/powerpoint/2010/main" val="25432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2337" y="1542505"/>
            <a:ext cx="7631400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indent="-685800">
              <a:buClr>
                <a:srgbClr val="D0F063"/>
              </a:buClr>
              <a:buSzPts val="7200"/>
              <a:buAutoNum type="arabicPeriod"/>
            </a:pPr>
            <a:r>
              <a:rPr lang="fr-FR" sz="7200" b="0" dirty="0">
                <a:latin typeface="Oswald Medium"/>
              </a:rPr>
              <a:t>Structure du dossier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EA0AC-D5D3-4BB4-A939-81484FB3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 domaines d'autoévaluation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8543CA-74F1-4C85-B5A8-83179834A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4200" indent="-457200">
              <a:buAutoNum type="arabicPeriod"/>
            </a:pPr>
            <a:r>
              <a:rPr lang="fr-FR" dirty="0"/>
              <a:t>Profil, ressources et organisation de l'Unité de Recherche (3 références)</a:t>
            </a:r>
          </a:p>
          <a:p>
            <a:pPr marL="584200" indent="-457200">
              <a:buAutoNum type="arabicPeriod"/>
            </a:pPr>
            <a:r>
              <a:rPr lang="fr-FR" dirty="0"/>
              <a:t>Attractivité (4 références)</a:t>
            </a:r>
          </a:p>
          <a:p>
            <a:pPr marL="584200" indent="-457200">
              <a:buAutoNum type="arabicPeriod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Production scientifique </a:t>
            </a:r>
          </a:p>
          <a:p>
            <a:pPr marL="584200" indent="-457200">
              <a:buAutoNum type="arabicPeriod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Inscription des activités de recherche dans la société</a:t>
            </a:r>
          </a:p>
          <a:p>
            <a:pPr marL="584200" indent="-457200">
              <a:buAutoNum type="arabicPeriod"/>
            </a:pP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pPr marL="584200" indent="-457200"/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+  Système d'annexes Vague C</a:t>
            </a:r>
          </a:p>
          <a:p>
            <a:pPr marL="584200" indent="-457200"/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+ Portfolio</a:t>
            </a:r>
          </a:p>
          <a:p>
            <a:pPr marL="1270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834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2337" y="1542505"/>
            <a:ext cx="7631400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D0F063"/>
              </a:buClr>
              <a:buSzPts val="7200"/>
            </a:pPr>
            <a:r>
              <a:rPr lang="fr-FR" sz="7200" b="0" dirty="0">
                <a:latin typeface="Oswald Medium"/>
              </a:rPr>
              <a:t>2. Profil de l’unité</a:t>
            </a:r>
            <a:endParaRPr lang="fr-FR" sz="2800" b="0" dirty="0">
              <a:latin typeface="Oswald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57C7A5B-9101-4E50-90B4-9CA55912F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89856"/>
              </p:ext>
            </p:extLst>
          </p:nvPr>
        </p:nvGraphicFramePr>
        <p:xfrm>
          <a:off x="660616" y="271220"/>
          <a:ext cx="7902198" cy="4204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4035">
                  <a:extLst>
                    <a:ext uri="{9D8B030D-6E8A-4147-A177-3AD203B41FA5}">
                      <a16:colId xmlns:a16="http://schemas.microsoft.com/office/drawing/2014/main" val="228765159"/>
                    </a:ext>
                  </a:extLst>
                </a:gridCol>
                <a:gridCol w="1318163">
                  <a:extLst>
                    <a:ext uri="{9D8B030D-6E8A-4147-A177-3AD203B41FA5}">
                      <a16:colId xmlns:a16="http://schemas.microsoft.com/office/drawing/2014/main" val="1075060027"/>
                    </a:ext>
                  </a:extLst>
                </a:gridCol>
              </a:tblGrid>
              <a:tr h="64338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1050" dirty="0">
                          <a:effectLst/>
                        </a:rPr>
                        <a:t>Activités</a:t>
                      </a:r>
                      <a:endParaRPr lang="fr-FR" sz="105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" marR="3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1100" dirty="0">
                          <a:effectLst/>
                        </a:rPr>
                        <a:t>Répartissez </a:t>
                      </a:r>
                      <a:br>
                        <a:rPr lang="fr-FR" sz="1100" dirty="0">
                          <a:effectLst/>
                        </a:rPr>
                      </a:br>
                      <a:r>
                        <a:rPr lang="fr-FR" sz="1100" dirty="0">
                          <a:effectLst/>
                        </a:rPr>
                        <a:t>0 à 100 sur </a:t>
                      </a:r>
                      <a:br>
                        <a:rPr lang="fr-FR" sz="1100" dirty="0">
                          <a:effectLst/>
                        </a:rPr>
                      </a:br>
                      <a:r>
                        <a:rPr lang="fr-FR" sz="1100" dirty="0">
                          <a:effectLst/>
                        </a:rPr>
                        <a:t>ces 7 items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" marR="3002" marT="0" marB="0" anchor="ctr"/>
                </a:tc>
                <a:extLst>
                  <a:ext uri="{0D108BD9-81ED-4DB2-BD59-A6C34878D82A}">
                    <a16:rowId xmlns:a16="http://schemas.microsoft.com/office/drawing/2014/main" val="1416373559"/>
                  </a:ext>
                </a:extLst>
              </a:tr>
              <a:tr h="120153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Administration de la recherche (responsabilité de pilotage de la recherche (VP, Direction d’Institut, DAS, …) participation à des instances d’évaluation (CNU, </a:t>
                      </a:r>
                      <a:r>
                        <a:rPr lang="fr-FR" sz="1050" dirty="0" err="1">
                          <a:effectLst/>
                        </a:rPr>
                        <a:t>CoNRS</a:t>
                      </a:r>
                      <a:r>
                        <a:rPr lang="fr-FR" sz="1050" dirty="0">
                          <a:effectLst/>
                        </a:rPr>
                        <a:t>, CSS…), responsable de volet </a:t>
                      </a:r>
                      <a:r>
                        <a:rPr lang="fr-FR" sz="1050" dirty="0" err="1">
                          <a:effectLst/>
                        </a:rPr>
                        <a:t>IdEx</a:t>
                      </a:r>
                      <a:r>
                        <a:rPr lang="fr-FR" sz="1050" dirty="0">
                          <a:effectLst/>
                        </a:rPr>
                        <a:t>, direction de projets -ANR, Horizon Europe, ERC, CPER-, responsabilités éditoriales dans des revues ou collections nationales et internationales)</a:t>
                      </a:r>
                      <a:endParaRPr lang="fr-FR" sz="105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" marR="300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002" marR="3002" marT="0" marB="0" anchor="ctr"/>
                </a:tc>
                <a:extLst>
                  <a:ext uri="{0D108BD9-81ED-4DB2-BD59-A6C34878D82A}">
                    <a16:rowId xmlns:a16="http://schemas.microsoft.com/office/drawing/2014/main" val="693657987"/>
                  </a:ext>
                </a:extLst>
              </a:tr>
              <a:tr h="55032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Dissémination de la recherche (partage de connaissances avec le grand public, médiation scientifique, interface science/société) </a:t>
                      </a:r>
                      <a:endParaRPr lang="fr-FR" sz="105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" marR="3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5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" marR="3002" marT="0" marB="0" anchor="ctr"/>
                </a:tc>
                <a:extLst>
                  <a:ext uri="{0D108BD9-81ED-4DB2-BD59-A6C34878D82A}">
                    <a16:rowId xmlns:a16="http://schemas.microsoft.com/office/drawing/2014/main" val="3712749514"/>
                  </a:ext>
                </a:extLst>
              </a:tr>
              <a:tr h="45729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Encadrement de la recherche (implication au niveau D ainsi que dans le suivi de projets </a:t>
                      </a:r>
                      <a:r>
                        <a:rPr lang="fr-FR" sz="1050" dirty="0" err="1">
                          <a:effectLst/>
                        </a:rPr>
                        <a:t>post-doctoraux</a:t>
                      </a:r>
                      <a:r>
                        <a:rPr lang="fr-FR" sz="1050" dirty="0">
                          <a:effectLst/>
                        </a:rPr>
                        <a:t>) </a:t>
                      </a:r>
                      <a:endParaRPr lang="fr-FR" sz="105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" marR="3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15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" marR="3002" marT="0" marB="0" anchor="ctr"/>
                </a:tc>
                <a:extLst>
                  <a:ext uri="{0D108BD9-81ED-4DB2-BD59-A6C34878D82A}">
                    <a16:rowId xmlns:a16="http://schemas.microsoft.com/office/drawing/2014/main" val="3769315470"/>
                  </a:ext>
                </a:extLst>
              </a:tr>
              <a:tr h="27124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Contribution à l’adossement d’enseignements innovants à la recherche (EUR, SFRI, etc.) </a:t>
                      </a:r>
                      <a:endParaRPr lang="fr-FR" sz="105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" marR="3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5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" marR="3002" marT="0" marB="0" anchor="ctr"/>
                </a:tc>
                <a:extLst>
                  <a:ext uri="{0D108BD9-81ED-4DB2-BD59-A6C34878D82A}">
                    <a16:rowId xmlns:a16="http://schemas.microsoft.com/office/drawing/2014/main" val="4194517141"/>
                  </a:ext>
                </a:extLst>
              </a:tr>
              <a:tr h="45733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Expertise technique (pouvoirs publics aux niveaux national et régional, entreprises, instances internationales (FAO, OMS, …)</a:t>
                      </a:r>
                      <a:endParaRPr lang="fr-FR" sz="105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" marR="300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5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" marR="3002" marT="0" marB="0" anchor="ctr"/>
                </a:tc>
                <a:extLst>
                  <a:ext uri="{0D108BD9-81ED-4DB2-BD59-A6C34878D82A}">
                    <a16:rowId xmlns:a16="http://schemas.microsoft.com/office/drawing/2014/main" val="1350136480"/>
                  </a:ext>
                </a:extLst>
              </a:tr>
              <a:tr h="20581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Recherche</a:t>
                      </a:r>
                      <a:endParaRPr lang="fr-FR" sz="105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" marR="3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55</a:t>
                      </a:r>
                    </a:p>
                  </a:txBody>
                  <a:tcPr marL="3002" marR="3002" marT="0" marB="0" anchor="ctr"/>
                </a:tc>
                <a:extLst>
                  <a:ext uri="{0D108BD9-81ED-4DB2-BD59-A6C34878D82A}">
                    <a16:rowId xmlns:a16="http://schemas.microsoft.com/office/drawing/2014/main" val="2100239460"/>
                  </a:ext>
                </a:extLst>
              </a:tr>
              <a:tr h="17822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Valorisation, transfert, innovation</a:t>
                      </a:r>
                      <a:endParaRPr lang="fr-FR" sz="105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" marR="300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5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" marR="3002" marT="0" marB="0" anchor="ctr"/>
                </a:tc>
                <a:extLst>
                  <a:ext uri="{0D108BD9-81ED-4DB2-BD59-A6C34878D82A}">
                    <a16:rowId xmlns:a16="http://schemas.microsoft.com/office/drawing/2014/main" val="114820854"/>
                  </a:ext>
                </a:extLst>
              </a:tr>
              <a:tr h="203881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Le total doit impérativement être égal à 100</a:t>
                      </a:r>
                      <a:endParaRPr lang="fr-FR" sz="105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" marR="3002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223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61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D891B-FC3C-4626-8C07-6833DF7E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283975"/>
            <a:ext cx="8407185" cy="994200"/>
          </a:xfrm>
        </p:spPr>
        <p:txBody>
          <a:bodyPr/>
          <a:lstStyle/>
          <a:p>
            <a:r>
              <a:rPr lang="fr-FR" dirty="0"/>
              <a:t>Bilan production scientifique (articles uniquement)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D591ADF-327A-4E09-9ECC-863016CC3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4459"/>
              </p:ext>
            </p:extLst>
          </p:nvPr>
        </p:nvGraphicFramePr>
        <p:xfrm>
          <a:off x="647699" y="1278175"/>
          <a:ext cx="7848602" cy="291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1">
                  <a:extLst>
                    <a:ext uri="{9D8B030D-6E8A-4147-A177-3AD203B41FA5}">
                      <a16:colId xmlns:a16="http://schemas.microsoft.com/office/drawing/2014/main" val="408313947"/>
                    </a:ext>
                  </a:extLst>
                </a:gridCol>
                <a:gridCol w="2616201">
                  <a:extLst>
                    <a:ext uri="{9D8B030D-6E8A-4147-A177-3AD203B41FA5}">
                      <a16:colId xmlns:a16="http://schemas.microsoft.com/office/drawing/2014/main" val="1958803916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785178038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32079698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987972586"/>
                    </a:ext>
                  </a:extLst>
                </a:gridCol>
              </a:tblGrid>
              <a:tr h="47915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CEREFIGE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%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( précédant contrat)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93900"/>
                  </a:ext>
                </a:extLst>
              </a:tr>
              <a:tr h="479156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Total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324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631803"/>
                  </a:ext>
                </a:extLst>
              </a:tr>
              <a:tr h="479156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HCERES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23,56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19,1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028148"/>
                  </a:ext>
                </a:extLst>
              </a:tr>
              <a:tr h="479156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HCERES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24,33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19,1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366780"/>
                  </a:ext>
                </a:extLst>
              </a:tr>
              <a:tr h="479156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HCERES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19,73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35,5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25442"/>
                  </a:ext>
                </a:extLst>
              </a:tr>
              <a:tr h="479156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NC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32,38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25,9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67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1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20936" y="283818"/>
            <a:ext cx="8340409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"/>
              <a:t>Bilan Production scientifique Données HAL (2016-2021)</a:t>
            </a:r>
            <a:endParaRPr sz="2400" b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DA07B84-5337-B846-8205-053B48F7E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967058"/>
              </p:ext>
            </p:extLst>
          </p:nvPr>
        </p:nvGraphicFramePr>
        <p:xfrm>
          <a:off x="1059873" y="1207604"/>
          <a:ext cx="6920712" cy="3228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4800">
                  <a:extLst>
                    <a:ext uri="{9D8B030D-6E8A-4147-A177-3AD203B41FA5}">
                      <a16:colId xmlns:a16="http://schemas.microsoft.com/office/drawing/2014/main" val="307127172"/>
                    </a:ext>
                  </a:extLst>
                </a:gridCol>
                <a:gridCol w="671989">
                  <a:extLst>
                    <a:ext uri="{9D8B030D-6E8A-4147-A177-3AD203B41FA5}">
                      <a16:colId xmlns:a16="http://schemas.microsoft.com/office/drawing/2014/main" val="4283550384"/>
                    </a:ext>
                  </a:extLst>
                </a:gridCol>
                <a:gridCol w="671989">
                  <a:extLst>
                    <a:ext uri="{9D8B030D-6E8A-4147-A177-3AD203B41FA5}">
                      <a16:colId xmlns:a16="http://schemas.microsoft.com/office/drawing/2014/main" val="4128704752"/>
                    </a:ext>
                  </a:extLst>
                </a:gridCol>
                <a:gridCol w="671989">
                  <a:extLst>
                    <a:ext uri="{9D8B030D-6E8A-4147-A177-3AD203B41FA5}">
                      <a16:colId xmlns:a16="http://schemas.microsoft.com/office/drawing/2014/main" val="1553061319"/>
                    </a:ext>
                  </a:extLst>
                </a:gridCol>
                <a:gridCol w="671989">
                  <a:extLst>
                    <a:ext uri="{9D8B030D-6E8A-4147-A177-3AD203B41FA5}">
                      <a16:colId xmlns:a16="http://schemas.microsoft.com/office/drawing/2014/main" val="2937042557"/>
                    </a:ext>
                  </a:extLst>
                </a:gridCol>
                <a:gridCol w="671989">
                  <a:extLst>
                    <a:ext uri="{9D8B030D-6E8A-4147-A177-3AD203B41FA5}">
                      <a16:colId xmlns:a16="http://schemas.microsoft.com/office/drawing/2014/main" val="1973466285"/>
                    </a:ext>
                  </a:extLst>
                </a:gridCol>
                <a:gridCol w="671989">
                  <a:extLst>
                    <a:ext uri="{9D8B030D-6E8A-4147-A177-3AD203B41FA5}">
                      <a16:colId xmlns:a16="http://schemas.microsoft.com/office/drawing/2014/main" val="394252681"/>
                    </a:ext>
                  </a:extLst>
                </a:gridCol>
                <a:gridCol w="671989">
                  <a:extLst>
                    <a:ext uri="{9D8B030D-6E8A-4147-A177-3AD203B41FA5}">
                      <a16:colId xmlns:a16="http://schemas.microsoft.com/office/drawing/2014/main" val="3076122446"/>
                    </a:ext>
                  </a:extLst>
                </a:gridCol>
                <a:gridCol w="671989">
                  <a:extLst>
                    <a:ext uri="{9D8B030D-6E8A-4147-A177-3AD203B41FA5}">
                      <a16:colId xmlns:a16="http://schemas.microsoft.com/office/drawing/2014/main" val="96868835"/>
                    </a:ext>
                  </a:extLst>
                </a:gridCol>
              </a:tblGrid>
              <a:tr h="328475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effectLst/>
                        </a:rPr>
                        <a:t>2016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effectLst/>
                        </a:rPr>
                        <a:t>2017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effectLst/>
                        </a:rPr>
                        <a:t>2018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effectLst/>
                        </a:rPr>
                        <a:t>2019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effectLst/>
                        </a:rPr>
                        <a:t>2020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effectLst/>
                        </a:rPr>
                        <a:t>2021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effectLst/>
                        </a:rPr>
                        <a:t>En attente de parution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effectLst/>
                        </a:rPr>
                        <a:t>Total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054699"/>
                  </a:ext>
                </a:extLst>
              </a:tr>
              <a:tr h="32847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>
                          <a:effectLst/>
                        </a:rPr>
                        <a:t>Tous les articles (sauf vulgarisation)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56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80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75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93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96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98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499</a:t>
                      </a:r>
                      <a:endParaRPr lang="fr-FR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340740"/>
                  </a:ext>
                </a:extLst>
              </a:tr>
              <a:tr h="17973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>
                          <a:effectLst/>
                        </a:rPr>
                        <a:t>Articles de vulgarisation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27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fr-FR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06489"/>
                  </a:ext>
                </a:extLst>
              </a:tr>
              <a:tr h="32847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>
                          <a:effectLst/>
                        </a:rPr>
                        <a:t>Toutes les communications (sauf grand public)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149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126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163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76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81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717</a:t>
                      </a:r>
                      <a:endParaRPr lang="fr-FR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443752"/>
                  </a:ext>
                </a:extLst>
              </a:tr>
              <a:tr h="17973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>
                          <a:effectLst/>
                        </a:rPr>
                        <a:t>Conférences Grand Public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fr-FR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348550"/>
                  </a:ext>
                </a:extLst>
              </a:tr>
              <a:tr h="32847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>
                          <a:effectLst/>
                        </a:rPr>
                        <a:t>Tous les ouvrages (sauf vulgarisation)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fr-FR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16509"/>
                  </a:ext>
                </a:extLst>
              </a:tr>
              <a:tr h="32847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>
                          <a:effectLst/>
                        </a:rPr>
                        <a:t>Chapitres d'ouvrages scientifiques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32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34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7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173</a:t>
                      </a:r>
                      <a:endParaRPr lang="fr-FR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748123"/>
                  </a:ext>
                </a:extLst>
              </a:tr>
              <a:tr h="32847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>
                          <a:effectLst/>
                        </a:rPr>
                        <a:t>Directions d'ouvrages scientifiques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7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fr-FR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710509"/>
                  </a:ext>
                </a:extLst>
              </a:tr>
              <a:tr h="17973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>
                          <a:effectLst/>
                        </a:rPr>
                        <a:t>Rapports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fr-FR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019282"/>
                  </a:ext>
                </a:extLst>
              </a:tr>
              <a:tr h="17973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>
                          <a:effectLst/>
                        </a:rPr>
                        <a:t>Thèses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7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fr-FR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83108"/>
                  </a:ext>
                </a:extLst>
              </a:tr>
              <a:tr h="17973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>
                          <a:effectLst/>
                        </a:rPr>
                        <a:t>HDR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fr-FR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387993"/>
                  </a:ext>
                </a:extLst>
              </a:tr>
              <a:tr h="17973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>
                          <a:effectLst/>
                        </a:rPr>
                        <a:t>Autres publications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27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119</a:t>
                      </a:r>
                      <a:endParaRPr lang="fr-FR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702686"/>
                  </a:ext>
                </a:extLst>
              </a:tr>
              <a:tr h="17973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>
                          <a:effectLst/>
                        </a:rPr>
                        <a:t>Total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262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325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272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323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274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266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" marR="7747" marT="15494" marB="15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1730</a:t>
                      </a:r>
                    </a:p>
                  </a:txBody>
                  <a:tcPr marL="7200" marR="7747" marT="77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682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0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2337" y="1542505"/>
            <a:ext cx="7631400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D0F063"/>
              </a:buClr>
              <a:buSzPts val="7200"/>
            </a:pPr>
            <a:r>
              <a:rPr lang="fr-FR" sz="7200" b="0" dirty="0">
                <a:latin typeface="Oswald Medium"/>
              </a:rPr>
              <a:t>3. Constitution du Portfolio par ET</a:t>
            </a:r>
            <a:endParaRPr lang="fr-FR" sz="2800" b="0" dirty="0">
              <a:latin typeface="Oswal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75815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REFIGE">
      <a:dk1>
        <a:srgbClr val="000000"/>
      </a:dk1>
      <a:lt1>
        <a:srgbClr val="FFFFFF"/>
      </a:lt1>
      <a:dk2>
        <a:srgbClr val="013752"/>
      </a:dk2>
      <a:lt2>
        <a:srgbClr val="F4F4F4"/>
      </a:lt2>
      <a:accent1>
        <a:srgbClr val="8CBE13"/>
      </a:accent1>
      <a:accent2>
        <a:srgbClr val="446D82"/>
      </a:accent2>
      <a:accent3>
        <a:srgbClr val="7A9F00"/>
      </a:accent3>
      <a:accent4>
        <a:srgbClr val="187AA3"/>
      </a:accent4>
      <a:accent5>
        <a:srgbClr val="D0F063"/>
      </a:accent5>
      <a:accent6>
        <a:srgbClr val="8FADBD"/>
      </a:accent6>
      <a:hlink>
        <a:srgbClr val="187AA3"/>
      </a:hlink>
      <a:folHlink>
        <a:srgbClr val="187AA3"/>
      </a:folHlink>
    </a:clrScheme>
    <a:fontScheme name="CEREFIGE">
      <a:majorFont>
        <a:latin typeface="Oswald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CEREFIGE">
      <a:dk1>
        <a:srgbClr val="000000"/>
      </a:dk1>
      <a:lt1>
        <a:srgbClr val="FFFFFF"/>
      </a:lt1>
      <a:dk2>
        <a:srgbClr val="013752"/>
      </a:dk2>
      <a:lt2>
        <a:srgbClr val="F4F4F4"/>
      </a:lt2>
      <a:accent1>
        <a:srgbClr val="8CBE13"/>
      </a:accent1>
      <a:accent2>
        <a:srgbClr val="446D82"/>
      </a:accent2>
      <a:accent3>
        <a:srgbClr val="7A9F00"/>
      </a:accent3>
      <a:accent4>
        <a:srgbClr val="187AA3"/>
      </a:accent4>
      <a:accent5>
        <a:srgbClr val="D0F063"/>
      </a:accent5>
      <a:accent6>
        <a:srgbClr val="8FADBD"/>
      </a:accent6>
      <a:hlink>
        <a:srgbClr val="187AA3"/>
      </a:hlink>
      <a:folHlink>
        <a:srgbClr val="187AA3"/>
      </a:folHlink>
    </a:clrScheme>
    <a:fontScheme name="CEREFIGE">
      <a:majorFont>
        <a:latin typeface="Oswald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6329</TotalTime>
  <Words>582</Words>
  <Application>Microsoft Office PowerPoint</Application>
  <PresentationFormat>Affichage à l'écran (16:9)</PresentationFormat>
  <Paragraphs>192</Paragraphs>
  <Slides>14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Thème Office</vt:lpstr>
      <vt:lpstr>Thème Office</vt:lpstr>
      <vt:lpstr>Conseil du 4 mars 2022 </vt:lpstr>
      <vt:lpstr>Point unique de l'ordre du jour : autoévaluation Hcéres</vt:lpstr>
      <vt:lpstr>Structure du dossier</vt:lpstr>
      <vt:lpstr>4 domaines d'autoévaluation</vt:lpstr>
      <vt:lpstr>2. Profil de l’unité</vt:lpstr>
      <vt:lpstr>Présentation PowerPoint</vt:lpstr>
      <vt:lpstr>Bilan production scientifique (articles uniquement)</vt:lpstr>
      <vt:lpstr>Bilan Production scientifique Données HAL (2016-2021)</vt:lpstr>
      <vt:lpstr>3. Constitution du Portfolio par ET</vt:lpstr>
      <vt:lpstr>Consignes Hcéres et guidelines internes</vt:lpstr>
      <vt:lpstr>Quid du projet ?</vt:lpstr>
      <vt:lpstr>Eléments de calendrier</vt:lpstr>
      <vt:lpstr>Présentation PowerPoint</vt:lpstr>
      <vt:lpstr>Merci de 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 19 mars 2021</dc:title>
  <dc:creator>Vincent BRAUN</dc:creator>
  <cp:lastModifiedBy>Romain Pierronnet</cp:lastModifiedBy>
  <cp:revision>148</cp:revision>
  <dcterms:modified xsi:type="dcterms:W3CDTF">2022-04-08T07:28:07Z</dcterms:modified>
</cp:coreProperties>
</file>